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7" r:id="rId2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txBox="1">
            <a:spLocks noGrp="1"/>
          </p:cNvSpPr>
          <p:nvPr>
            <p:ph type="ctrTitle"/>
          </p:nvPr>
        </p:nvSpPr>
        <p:spPr>
          <a:xfrm>
            <a:off x="685800" y="2130423"/>
            <a:ext cx="7772400" cy="1470026"/>
          </a:xfrm>
        </p:spPr>
        <p:txBody>
          <a:bodyPr/>
          <a:lstStyle>
            <a:lvl1pPr>
              <a:defRPr/>
            </a:lvl1pPr>
          </a:lstStyle>
          <a:p>
            <a:pPr lvl="0"/>
            <a:r>
              <a:rPr lang="tr-TR"/>
              <a:t>Asıl başlık stili için tıklatın</a:t>
            </a:r>
          </a:p>
        </p:txBody>
      </p:sp>
      <p:sp>
        <p:nvSpPr>
          <p:cNvPr id="3" name="Alt Başlık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tr-TR"/>
              <a:t>Asıl alt başlık stilini düzenlemek için tıklatın</a:t>
            </a:r>
          </a:p>
        </p:txBody>
      </p:sp>
      <p:sp>
        <p:nvSpPr>
          <p:cNvPr id="4" name="Veri Yer Tutucusu 3"/>
          <p:cNvSpPr txBox="1">
            <a:spLocks noGrp="1"/>
          </p:cNvSpPr>
          <p:nvPr>
            <p:ph type="dt" sz="half" idx="10"/>
          </p:nvPr>
        </p:nvSpPr>
        <p:spPr>
          <a:ln/>
        </p:spPr>
        <p:txBody>
          <a:bodyPr/>
          <a:lstStyle>
            <a:lvl1pPr>
              <a:defRPr/>
            </a:lvl1pPr>
          </a:lstStyle>
          <a:p>
            <a:pPr>
              <a:defRPr/>
            </a:pPr>
            <a:fld id="{D62A94F9-8903-49A4-8F1B-A853ACB6D177}" type="datetime1">
              <a:rPr lang="tr-TR"/>
              <a:pPr>
                <a:defRPr/>
              </a:pPr>
              <a:t>4.11.2015</a:t>
            </a:fld>
            <a:endParaRPr/>
          </a:p>
        </p:txBody>
      </p:sp>
      <p:sp>
        <p:nvSpPr>
          <p:cNvPr id="5" name="Altbilgi Yer Tutucusu 4"/>
          <p:cNvSpPr txBox="1">
            <a:spLocks noGrp="1"/>
          </p:cNvSpPr>
          <p:nvPr>
            <p:ph type="ftr" sz="quarter" idx="11"/>
          </p:nvPr>
        </p:nvSpPr>
        <p:spPr>
          <a:ln/>
        </p:spPr>
        <p:txBody>
          <a:bodyPr/>
          <a:lstStyle>
            <a:lvl1pPr>
              <a:defRPr/>
            </a:lvl1pPr>
          </a:lstStyle>
          <a:p>
            <a:pPr>
              <a:defRPr/>
            </a:pPr>
            <a:endParaRPr/>
          </a:p>
        </p:txBody>
      </p:sp>
      <p:sp>
        <p:nvSpPr>
          <p:cNvPr id="6" name="Slayt Numarası Yer Tutucusu 5"/>
          <p:cNvSpPr txBox="1">
            <a:spLocks noGrp="1"/>
          </p:cNvSpPr>
          <p:nvPr>
            <p:ph type="sldNum" sz="quarter" idx="12"/>
          </p:nvPr>
        </p:nvSpPr>
        <p:spPr>
          <a:ln/>
        </p:spPr>
        <p:txBody>
          <a:bodyPr/>
          <a:lstStyle>
            <a:lvl1pPr>
              <a:defRPr/>
            </a:lvl1pPr>
          </a:lstStyle>
          <a:p>
            <a:pPr>
              <a:defRPr/>
            </a:pPr>
            <a:fld id="{AFE6C50A-A47B-4C1A-9126-3925EBA6F6C4}" type="slidenum">
              <a:rPr/>
              <a:pPr>
                <a:defRPr/>
              </a:pPr>
              <a:t>‹#›</a:t>
            </a:fld>
            <a:endParaRPr/>
          </a:p>
        </p:txBody>
      </p:sp>
    </p:spTree>
    <p:extLst>
      <p:ext uri="{BB962C8B-B14F-4D97-AF65-F5344CB8AC3E}">
        <p14:creationId xmlns:p14="http://schemas.microsoft.com/office/powerpoint/2010/main" val="2214009574"/>
      </p:ext>
    </p:extLst>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txBox="1">
            <a:spLocks noGrp="1"/>
          </p:cNvSpPr>
          <p:nvPr>
            <p:ph type="title"/>
          </p:nvPr>
        </p:nvSpPr>
        <p:spPr/>
        <p:txBody>
          <a:bodyPr/>
          <a:lstStyle>
            <a:lvl1pPr>
              <a:defRPr/>
            </a:lvl1pPr>
          </a:lstStyle>
          <a:p>
            <a:pPr lvl="0"/>
            <a:r>
              <a:rPr lang="tr-TR"/>
              <a:t>Asıl başlık stili için tıklatın</a:t>
            </a:r>
          </a:p>
        </p:txBody>
      </p:sp>
      <p:sp>
        <p:nvSpPr>
          <p:cNvPr id="3" name="Dikey Metin Yer Tutucusu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txBox="1">
            <a:spLocks noGrp="1"/>
          </p:cNvSpPr>
          <p:nvPr>
            <p:ph type="dt" sz="half" idx="10"/>
          </p:nvPr>
        </p:nvSpPr>
        <p:spPr>
          <a:ln/>
        </p:spPr>
        <p:txBody>
          <a:bodyPr/>
          <a:lstStyle>
            <a:lvl1pPr>
              <a:defRPr/>
            </a:lvl1pPr>
          </a:lstStyle>
          <a:p>
            <a:pPr>
              <a:defRPr/>
            </a:pPr>
            <a:fld id="{F5B04BAD-31D3-418D-84DF-C56B45F97287}" type="datetime1">
              <a:rPr lang="tr-TR"/>
              <a:pPr>
                <a:defRPr/>
              </a:pPr>
              <a:t>4.11.2015</a:t>
            </a:fld>
            <a:endParaRPr/>
          </a:p>
        </p:txBody>
      </p:sp>
      <p:sp>
        <p:nvSpPr>
          <p:cNvPr id="5" name="Altbilgi Yer Tutucusu 4"/>
          <p:cNvSpPr txBox="1">
            <a:spLocks noGrp="1"/>
          </p:cNvSpPr>
          <p:nvPr>
            <p:ph type="ftr" sz="quarter" idx="11"/>
          </p:nvPr>
        </p:nvSpPr>
        <p:spPr>
          <a:ln/>
        </p:spPr>
        <p:txBody>
          <a:bodyPr/>
          <a:lstStyle>
            <a:lvl1pPr>
              <a:defRPr/>
            </a:lvl1pPr>
          </a:lstStyle>
          <a:p>
            <a:pPr>
              <a:defRPr/>
            </a:pPr>
            <a:endParaRPr/>
          </a:p>
        </p:txBody>
      </p:sp>
      <p:sp>
        <p:nvSpPr>
          <p:cNvPr id="6" name="Slayt Numarası Yer Tutucusu 5"/>
          <p:cNvSpPr txBox="1">
            <a:spLocks noGrp="1"/>
          </p:cNvSpPr>
          <p:nvPr>
            <p:ph type="sldNum" sz="quarter" idx="12"/>
          </p:nvPr>
        </p:nvSpPr>
        <p:spPr>
          <a:ln/>
        </p:spPr>
        <p:txBody>
          <a:bodyPr/>
          <a:lstStyle>
            <a:lvl1pPr>
              <a:defRPr/>
            </a:lvl1pPr>
          </a:lstStyle>
          <a:p>
            <a:pPr>
              <a:defRPr/>
            </a:pPr>
            <a:fld id="{2E066CE3-912F-4B71-BE14-24E56F9783BF}" type="slidenum">
              <a:rPr/>
              <a:pPr>
                <a:defRPr/>
              </a:pPr>
              <a:t>‹#›</a:t>
            </a:fld>
            <a:endParaRPr/>
          </a:p>
        </p:txBody>
      </p:sp>
    </p:spTree>
    <p:extLst>
      <p:ext uri="{BB962C8B-B14F-4D97-AF65-F5344CB8AC3E}">
        <p14:creationId xmlns:p14="http://schemas.microsoft.com/office/powerpoint/2010/main" val="203141296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txBox="1">
            <a:spLocks noGrp="1"/>
          </p:cNvSpPr>
          <p:nvPr>
            <p:ph type="title" orient="vert"/>
          </p:nvPr>
        </p:nvSpPr>
        <p:spPr>
          <a:xfrm>
            <a:off x="6629400" y="274640"/>
            <a:ext cx="2057400" cy="5851529"/>
          </a:xfrm>
        </p:spPr>
        <p:txBody>
          <a:bodyPr vert="eaVert"/>
          <a:lstStyle>
            <a:lvl1pPr>
              <a:defRPr/>
            </a:lvl1pPr>
          </a:lstStyle>
          <a:p>
            <a:pPr lvl="0"/>
            <a:r>
              <a:rPr lang="tr-TR"/>
              <a:t>Asıl başlık stili için tıklatın</a:t>
            </a:r>
          </a:p>
        </p:txBody>
      </p:sp>
      <p:sp>
        <p:nvSpPr>
          <p:cNvPr id="3" name="Dikey Metin Yer Tutucusu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txBox="1">
            <a:spLocks noGrp="1"/>
          </p:cNvSpPr>
          <p:nvPr>
            <p:ph type="dt" sz="half" idx="10"/>
          </p:nvPr>
        </p:nvSpPr>
        <p:spPr>
          <a:ln/>
        </p:spPr>
        <p:txBody>
          <a:bodyPr/>
          <a:lstStyle>
            <a:lvl1pPr>
              <a:defRPr/>
            </a:lvl1pPr>
          </a:lstStyle>
          <a:p>
            <a:pPr>
              <a:defRPr/>
            </a:pPr>
            <a:fld id="{F5E50A32-8484-40E6-AC1F-9D6615AD794A}" type="datetime1">
              <a:rPr lang="tr-TR"/>
              <a:pPr>
                <a:defRPr/>
              </a:pPr>
              <a:t>4.11.2015</a:t>
            </a:fld>
            <a:endParaRPr/>
          </a:p>
        </p:txBody>
      </p:sp>
      <p:sp>
        <p:nvSpPr>
          <p:cNvPr id="5" name="Altbilgi Yer Tutucusu 4"/>
          <p:cNvSpPr txBox="1">
            <a:spLocks noGrp="1"/>
          </p:cNvSpPr>
          <p:nvPr>
            <p:ph type="ftr" sz="quarter" idx="11"/>
          </p:nvPr>
        </p:nvSpPr>
        <p:spPr>
          <a:ln/>
        </p:spPr>
        <p:txBody>
          <a:bodyPr/>
          <a:lstStyle>
            <a:lvl1pPr>
              <a:defRPr/>
            </a:lvl1pPr>
          </a:lstStyle>
          <a:p>
            <a:pPr>
              <a:defRPr/>
            </a:pPr>
            <a:endParaRPr/>
          </a:p>
        </p:txBody>
      </p:sp>
      <p:sp>
        <p:nvSpPr>
          <p:cNvPr id="6" name="Slayt Numarası Yer Tutucusu 5"/>
          <p:cNvSpPr txBox="1">
            <a:spLocks noGrp="1"/>
          </p:cNvSpPr>
          <p:nvPr>
            <p:ph type="sldNum" sz="quarter" idx="12"/>
          </p:nvPr>
        </p:nvSpPr>
        <p:spPr>
          <a:ln/>
        </p:spPr>
        <p:txBody>
          <a:bodyPr/>
          <a:lstStyle>
            <a:lvl1pPr>
              <a:defRPr/>
            </a:lvl1pPr>
          </a:lstStyle>
          <a:p>
            <a:pPr>
              <a:defRPr/>
            </a:pPr>
            <a:fld id="{30FF49C6-673D-41D3-AAE3-EF0509BF85C5}" type="slidenum">
              <a:rPr/>
              <a:pPr>
                <a:defRPr/>
              </a:pPr>
              <a:t>‹#›</a:t>
            </a:fld>
            <a:endParaRPr/>
          </a:p>
        </p:txBody>
      </p:sp>
    </p:spTree>
    <p:extLst>
      <p:ext uri="{BB962C8B-B14F-4D97-AF65-F5344CB8AC3E}">
        <p14:creationId xmlns:p14="http://schemas.microsoft.com/office/powerpoint/2010/main" val="425872371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txBox="1">
            <a:spLocks noGrp="1"/>
          </p:cNvSpPr>
          <p:nvPr>
            <p:ph type="title"/>
          </p:nvPr>
        </p:nvSpPr>
        <p:spPr/>
        <p:txBody>
          <a:bodyPr/>
          <a:lstStyle>
            <a:lvl1pPr>
              <a:defRPr/>
            </a:lvl1pPr>
          </a:lstStyle>
          <a:p>
            <a:pPr lvl="0"/>
            <a:r>
              <a:rPr lang="tr-TR"/>
              <a:t>Asıl başlık stili için tıklatın</a:t>
            </a:r>
          </a:p>
        </p:txBody>
      </p:sp>
      <p:sp>
        <p:nvSpPr>
          <p:cNvPr id="3" name="İçerik Yer Tutucusu 2"/>
          <p:cNvSpPr txBox="1">
            <a:spLocks noGrp="1"/>
          </p:cNvSpPr>
          <p:nvPr>
            <p:ph idx="1"/>
          </p:nvPr>
        </p:nvSpPr>
        <p:spPr/>
        <p:txBody>
          <a:bodyPr/>
          <a:lstStyle>
            <a:lvl1pPr>
              <a:defRPr/>
            </a:lvl1pPr>
            <a:lvl2pPr>
              <a:defRPr/>
            </a:lvl2pPr>
            <a:lvl3pPr>
              <a:defRPr/>
            </a:lvl3pPr>
            <a:lvl4pPr>
              <a:defRPr/>
            </a:lvl4pPr>
            <a:lvl5pP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txBox="1">
            <a:spLocks noGrp="1"/>
          </p:cNvSpPr>
          <p:nvPr>
            <p:ph type="dt" sz="half" idx="10"/>
          </p:nvPr>
        </p:nvSpPr>
        <p:spPr>
          <a:ln/>
        </p:spPr>
        <p:txBody>
          <a:bodyPr/>
          <a:lstStyle>
            <a:lvl1pPr>
              <a:defRPr/>
            </a:lvl1pPr>
          </a:lstStyle>
          <a:p>
            <a:pPr>
              <a:defRPr/>
            </a:pPr>
            <a:fld id="{DB394311-E620-49EC-9E50-BC3869E8B0CC}" type="datetime1">
              <a:rPr lang="tr-TR"/>
              <a:pPr>
                <a:defRPr/>
              </a:pPr>
              <a:t>4.11.2015</a:t>
            </a:fld>
            <a:endParaRPr/>
          </a:p>
        </p:txBody>
      </p:sp>
      <p:sp>
        <p:nvSpPr>
          <p:cNvPr id="5" name="Altbilgi Yer Tutucusu 4"/>
          <p:cNvSpPr txBox="1">
            <a:spLocks noGrp="1"/>
          </p:cNvSpPr>
          <p:nvPr>
            <p:ph type="ftr" sz="quarter" idx="11"/>
          </p:nvPr>
        </p:nvSpPr>
        <p:spPr>
          <a:ln/>
        </p:spPr>
        <p:txBody>
          <a:bodyPr/>
          <a:lstStyle>
            <a:lvl1pPr>
              <a:defRPr/>
            </a:lvl1pPr>
          </a:lstStyle>
          <a:p>
            <a:pPr>
              <a:defRPr/>
            </a:pPr>
            <a:endParaRPr/>
          </a:p>
        </p:txBody>
      </p:sp>
      <p:sp>
        <p:nvSpPr>
          <p:cNvPr id="6" name="Slayt Numarası Yer Tutucusu 5"/>
          <p:cNvSpPr txBox="1">
            <a:spLocks noGrp="1"/>
          </p:cNvSpPr>
          <p:nvPr>
            <p:ph type="sldNum" sz="quarter" idx="12"/>
          </p:nvPr>
        </p:nvSpPr>
        <p:spPr>
          <a:ln/>
        </p:spPr>
        <p:txBody>
          <a:bodyPr/>
          <a:lstStyle>
            <a:lvl1pPr>
              <a:defRPr/>
            </a:lvl1pPr>
          </a:lstStyle>
          <a:p>
            <a:pPr>
              <a:defRPr/>
            </a:pPr>
            <a:fld id="{01A83DAC-6366-4B39-BBAD-9CC58287EE18}" type="slidenum">
              <a:rPr/>
              <a:pPr>
                <a:defRPr/>
              </a:pPr>
              <a:t>‹#›</a:t>
            </a:fld>
            <a:endParaRPr/>
          </a:p>
        </p:txBody>
      </p:sp>
    </p:spTree>
    <p:extLst>
      <p:ext uri="{BB962C8B-B14F-4D97-AF65-F5344CB8AC3E}">
        <p14:creationId xmlns:p14="http://schemas.microsoft.com/office/powerpoint/2010/main" val="699834452"/>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txBox="1">
            <a:spLocks noGrp="1"/>
          </p:cNvSpPr>
          <p:nvPr>
            <p:ph type="title"/>
          </p:nvPr>
        </p:nvSpPr>
        <p:spPr>
          <a:xfrm>
            <a:off x="722311" y="4406895"/>
            <a:ext cx="7772400" cy="1362071"/>
          </a:xfrm>
        </p:spPr>
        <p:txBody>
          <a:bodyPr anchor="t" anchorCtr="0"/>
          <a:lstStyle>
            <a:lvl1pPr algn="l">
              <a:defRPr sz="4000" b="1" cap="all"/>
            </a:lvl1pPr>
          </a:lstStyle>
          <a:p>
            <a:pPr lvl="0"/>
            <a:r>
              <a:rPr lang="tr-TR"/>
              <a:t>Asıl başlık stili için tıklatın</a:t>
            </a:r>
          </a:p>
        </p:txBody>
      </p:sp>
      <p:sp>
        <p:nvSpPr>
          <p:cNvPr id="3" name="Metin Yer Tutucusu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tr-TR"/>
              <a:t>Asıl metin stillerini düzenlemek için tıklatın</a:t>
            </a:r>
          </a:p>
        </p:txBody>
      </p:sp>
      <p:sp>
        <p:nvSpPr>
          <p:cNvPr id="4" name="Veri Yer Tutucusu 3"/>
          <p:cNvSpPr txBox="1">
            <a:spLocks noGrp="1"/>
          </p:cNvSpPr>
          <p:nvPr>
            <p:ph type="dt" sz="half" idx="10"/>
          </p:nvPr>
        </p:nvSpPr>
        <p:spPr>
          <a:ln/>
        </p:spPr>
        <p:txBody>
          <a:bodyPr/>
          <a:lstStyle>
            <a:lvl1pPr>
              <a:defRPr/>
            </a:lvl1pPr>
          </a:lstStyle>
          <a:p>
            <a:pPr>
              <a:defRPr/>
            </a:pPr>
            <a:fld id="{9369BC0D-B614-4831-AB98-C938C8534827}" type="datetime1">
              <a:rPr lang="tr-TR"/>
              <a:pPr>
                <a:defRPr/>
              </a:pPr>
              <a:t>4.11.2015</a:t>
            </a:fld>
            <a:endParaRPr/>
          </a:p>
        </p:txBody>
      </p:sp>
      <p:sp>
        <p:nvSpPr>
          <p:cNvPr id="5" name="Altbilgi Yer Tutucusu 4"/>
          <p:cNvSpPr txBox="1">
            <a:spLocks noGrp="1"/>
          </p:cNvSpPr>
          <p:nvPr>
            <p:ph type="ftr" sz="quarter" idx="11"/>
          </p:nvPr>
        </p:nvSpPr>
        <p:spPr>
          <a:ln/>
        </p:spPr>
        <p:txBody>
          <a:bodyPr/>
          <a:lstStyle>
            <a:lvl1pPr>
              <a:defRPr/>
            </a:lvl1pPr>
          </a:lstStyle>
          <a:p>
            <a:pPr>
              <a:defRPr/>
            </a:pPr>
            <a:endParaRPr/>
          </a:p>
        </p:txBody>
      </p:sp>
      <p:sp>
        <p:nvSpPr>
          <p:cNvPr id="6" name="Slayt Numarası Yer Tutucusu 5"/>
          <p:cNvSpPr txBox="1">
            <a:spLocks noGrp="1"/>
          </p:cNvSpPr>
          <p:nvPr>
            <p:ph type="sldNum" sz="quarter" idx="12"/>
          </p:nvPr>
        </p:nvSpPr>
        <p:spPr>
          <a:ln/>
        </p:spPr>
        <p:txBody>
          <a:bodyPr/>
          <a:lstStyle>
            <a:lvl1pPr>
              <a:defRPr/>
            </a:lvl1pPr>
          </a:lstStyle>
          <a:p>
            <a:pPr>
              <a:defRPr/>
            </a:pPr>
            <a:fld id="{DC45616A-466F-4429-8F5D-645D0C16294A}" type="slidenum">
              <a:rPr/>
              <a:pPr>
                <a:defRPr/>
              </a:pPr>
              <a:t>‹#›</a:t>
            </a:fld>
            <a:endParaRPr/>
          </a:p>
        </p:txBody>
      </p:sp>
    </p:spTree>
    <p:extLst>
      <p:ext uri="{BB962C8B-B14F-4D97-AF65-F5344CB8AC3E}">
        <p14:creationId xmlns:p14="http://schemas.microsoft.com/office/powerpoint/2010/main" val="372371032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txBox="1">
            <a:spLocks noGrp="1"/>
          </p:cNvSpPr>
          <p:nvPr>
            <p:ph type="title"/>
          </p:nvPr>
        </p:nvSpPr>
        <p:spPr/>
        <p:txBody>
          <a:bodyPr/>
          <a:lstStyle>
            <a:lvl1pPr>
              <a:defRPr/>
            </a:lvl1pPr>
          </a:lstStyle>
          <a:p>
            <a:pPr lvl="0"/>
            <a:r>
              <a:rPr lang="tr-TR"/>
              <a:t>Asıl başlık stili için tıklatın</a:t>
            </a:r>
          </a:p>
        </p:txBody>
      </p:sp>
      <p:sp>
        <p:nvSpPr>
          <p:cNvPr id="3" name="İçerik Yer Tutucusu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txBox="1">
            <a:spLocks noGrp="1"/>
          </p:cNvSpPr>
          <p:nvPr>
            <p:ph type="dt" sz="half" idx="10"/>
          </p:nvPr>
        </p:nvSpPr>
        <p:spPr>
          <a:ln/>
        </p:spPr>
        <p:txBody>
          <a:bodyPr/>
          <a:lstStyle>
            <a:lvl1pPr>
              <a:defRPr/>
            </a:lvl1pPr>
          </a:lstStyle>
          <a:p>
            <a:pPr>
              <a:defRPr/>
            </a:pPr>
            <a:fld id="{3E2713F6-E4B6-4872-AD5B-55C68470E189}" type="datetime1">
              <a:rPr lang="tr-TR"/>
              <a:pPr>
                <a:defRPr/>
              </a:pPr>
              <a:t>4.11.2015</a:t>
            </a:fld>
            <a:endParaRPr/>
          </a:p>
        </p:txBody>
      </p:sp>
      <p:sp>
        <p:nvSpPr>
          <p:cNvPr id="6" name="Altbilgi Yer Tutucusu 4"/>
          <p:cNvSpPr txBox="1">
            <a:spLocks noGrp="1"/>
          </p:cNvSpPr>
          <p:nvPr>
            <p:ph type="ftr" sz="quarter" idx="11"/>
          </p:nvPr>
        </p:nvSpPr>
        <p:spPr>
          <a:ln/>
        </p:spPr>
        <p:txBody>
          <a:bodyPr/>
          <a:lstStyle>
            <a:lvl1pPr>
              <a:defRPr/>
            </a:lvl1pPr>
          </a:lstStyle>
          <a:p>
            <a:pPr>
              <a:defRPr/>
            </a:pPr>
            <a:endParaRPr/>
          </a:p>
        </p:txBody>
      </p:sp>
      <p:sp>
        <p:nvSpPr>
          <p:cNvPr id="7" name="Slayt Numarası Yer Tutucusu 5"/>
          <p:cNvSpPr txBox="1">
            <a:spLocks noGrp="1"/>
          </p:cNvSpPr>
          <p:nvPr>
            <p:ph type="sldNum" sz="quarter" idx="12"/>
          </p:nvPr>
        </p:nvSpPr>
        <p:spPr>
          <a:ln/>
        </p:spPr>
        <p:txBody>
          <a:bodyPr/>
          <a:lstStyle>
            <a:lvl1pPr>
              <a:defRPr/>
            </a:lvl1pPr>
          </a:lstStyle>
          <a:p>
            <a:pPr>
              <a:defRPr/>
            </a:pPr>
            <a:fld id="{CF6BF106-11BC-43CA-9105-135D1C1A6DA8}" type="slidenum">
              <a:rPr/>
              <a:pPr>
                <a:defRPr/>
              </a:pPr>
              <a:t>‹#›</a:t>
            </a:fld>
            <a:endParaRPr/>
          </a:p>
        </p:txBody>
      </p:sp>
    </p:spTree>
    <p:extLst>
      <p:ext uri="{BB962C8B-B14F-4D97-AF65-F5344CB8AC3E}">
        <p14:creationId xmlns:p14="http://schemas.microsoft.com/office/powerpoint/2010/main" val="82835375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txBox="1">
            <a:spLocks noGrp="1"/>
          </p:cNvSpPr>
          <p:nvPr>
            <p:ph type="title"/>
          </p:nvPr>
        </p:nvSpPr>
        <p:spPr/>
        <p:txBody>
          <a:bodyPr/>
          <a:lstStyle>
            <a:lvl1pPr>
              <a:defRPr/>
            </a:lvl1pPr>
          </a:lstStyle>
          <a:p>
            <a:pPr lvl="0"/>
            <a:r>
              <a:rPr lang="tr-TR"/>
              <a:t>Asıl başlık stili için tıklatın</a:t>
            </a:r>
          </a:p>
        </p:txBody>
      </p:sp>
      <p:sp>
        <p:nvSpPr>
          <p:cNvPr id="3" name="Metin Yer Tutucusu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tr-TR"/>
              <a:t>Asıl metin stillerini düzenlemek için tıklatın</a:t>
            </a:r>
          </a:p>
        </p:txBody>
      </p:sp>
      <p:sp>
        <p:nvSpPr>
          <p:cNvPr id="4" name="İçerik Yer Tutucusu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tr-TR"/>
              <a:t>Asıl metin stillerini düzenlemek için tıklatın</a:t>
            </a:r>
          </a:p>
        </p:txBody>
      </p:sp>
      <p:sp>
        <p:nvSpPr>
          <p:cNvPr id="6" name="İçerik Yer Tutucusu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txBox="1">
            <a:spLocks noGrp="1"/>
          </p:cNvSpPr>
          <p:nvPr>
            <p:ph type="dt" sz="half" idx="10"/>
          </p:nvPr>
        </p:nvSpPr>
        <p:spPr>
          <a:ln/>
        </p:spPr>
        <p:txBody>
          <a:bodyPr/>
          <a:lstStyle>
            <a:lvl1pPr>
              <a:defRPr/>
            </a:lvl1pPr>
          </a:lstStyle>
          <a:p>
            <a:pPr>
              <a:defRPr/>
            </a:pPr>
            <a:fld id="{5408A2EA-DB8C-422B-A881-DCD20774DA00}" type="datetime1">
              <a:rPr lang="tr-TR"/>
              <a:pPr>
                <a:defRPr/>
              </a:pPr>
              <a:t>4.11.2015</a:t>
            </a:fld>
            <a:endParaRPr/>
          </a:p>
        </p:txBody>
      </p:sp>
      <p:sp>
        <p:nvSpPr>
          <p:cNvPr id="8" name="Altbilgi Yer Tutucusu 4"/>
          <p:cNvSpPr txBox="1">
            <a:spLocks noGrp="1"/>
          </p:cNvSpPr>
          <p:nvPr>
            <p:ph type="ftr" sz="quarter" idx="11"/>
          </p:nvPr>
        </p:nvSpPr>
        <p:spPr>
          <a:ln/>
        </p:spPr>
        <p:txBody>
          <a:bodyPr/>
          <a:lstStyle>
            <a:lvl1pPr>
              <a:defRPr/>
            </a:lvl1pPr>
          </a:lstStyle>
          <a:p>
            <a:pPr>
              <a:defRPr/>
            </a:pPr>
            <a:endParaRPr/>
          </a:p>
        </p:txBody>
      </p:sp>
      <p:sp>
        <p:nvSpPr>
          <p:cNvPr id="9" name="Slayt Numarası Yer Tutucusu 5"/>
          <p:cNvSpPr txBox="1">
            <a:spLocks noGrp="1"/>
          </p:cNvSpPr>
          <p:nvPr>
            <p:ph type="sldNum" sz="quarter" idx="12"/>
          </p:nvPr>
        </p:nvSpPr>
        <p:spPr>
          <a:ln/>
        </p:spPr>
        <p:txBody>
          <a:bodyPr/>
          <a:lstStyle>
            <a:lvl1pPr>
              <a:defRPr/>
            </a:lvl1pPr>
          </a:lstStyle>
          <a:p>
            <a:pPr>
              <a:defRPr/>
            </a:pPr>
            <a:fld id="{80DE61D9-E588-4BCC-951C-33B61981BF3A}" type="slidenum">
              <a:rPr/>
              <a:pPr>
                <a:defRPr/>
              </a:pPr>
              <a:t>‹#›</a:t>
            </a:fld>
            <a:endParaRPr/>
          </a:p>
        </p:txBody>
      </p:sp>
    </p:spTree>
    <p:extLst>
      <p:ext uri="{BB962C8B-B14F-4D97-AF65-F5344CB8AC3E}">
        <p14:creationId xmlns:p14="http://schemas.microsoft.com/office/powerpoint/2010/main" val="387744684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txBox="1">
            <a:spLocks noGrp="1"/>
          </p:cNvSpPr>
          <p:nvPr>
            <p:ph type="title"/>
          </p:nvPr>
        </p:nvSpPr>
        <p:spPr/>
        <p:txBody>
          <a:bodyPr/>
          <a:lstStyle>
            <a:lvl1pPr>
              <a:defRPr/>
            </a:lvl1pPr>
          </a:lstStyle>
          <a:p>
            <a:pPr lvl="0"/>
            <a:r>
              <a:rPr lang="tr-TR"/>
              <a:t>Asıl başlık stili için tıklatın</a:t>
            </a:r>
          </a:p>
        </p:txBody>
      </p:sp>
      <p:sp>
        <p:nvSpPr>
          <p:cNvPr id="3" name="Veri Yer Tutucusu 3"/>
          <p:cNvSpPr txBox="1">
            <a:spLocks noGrp="1"/>
          </p:cNvSpPr>
          <p:nvPr>
            <p:ph type="dt" sz="half" idx="10"/>
          </p:nvPr>
        </p:nvSpPr>
        <p:spPr>
          <a:ln/>
        </p:spPr>
        <p:txBody>
          <a:bodyPr/>
          <a:lstStyle>
            <a:lvl1pPr>
              <a:defRPr/>
            </a:lvl1pPr>
          </a:lstStyle>
          <a:p>
            <a:pPr>
              <a:defRPr/>
            </a:pPr>
            <a:fld id="{4335E3B8-6B10-497D-BE17-00C2B22760F3}" type="datetime1">
              <a:rPr lang="tr-TR"/>
              <a:pPr>
                <a:defRPr/>
              </a:pPr>
              <a:t>4.11.2015</a:t>
            </a:fld>
            <a:endParaRPr/>
          </a:p>
        </p:txBody>
      </p:sp>
      <p:sp>
        <p:nvSpPr>
          <p:cNvPr id="4" name="Altbilgi Yer Tutucusu 4"/>
          <p:cNvSpPr txBox="1">
            <a:spLocks noGrp="1"/>
          </p:cNvSpPr>
          <p:nvPr>
            <p:ph type="ftr" sz="quarter" idx="11"/>
          </p:nvPr>
        </p:nvSpPr>
        <p:spPr>
          <a:ln/>
        </p:spPr>
        <p:txBody>
          <a:bodyPr/>
          <a:lstStyle>
            <a:lvl1pPr>
              <a:defRPr/>
            </a:lvl1pPr>
          </a:lstStyle>
          <a:p>
            <a:pPr>
              <a:defRPr/>
            </a:pPr>
            <a:endParaRPr/>
          </a:p>
        </p:txBody>
      </p:sp>
      <p:sp>
        <p:nvSpPr>
          <p:cNvPr id="5" name="Slayt Numarası Yer Tutucusu 5"/>
          <p:cNvSpPr txBox="1">
            <a:spLocks noGrp="1"/>
          </p:cNvSpPr>
          <p:nvPr>
            <p:ph type="sldNum" sz="quarter" idx="12"/>
          </p:nvPr>
        </p:nvSpPr>
        <p:spPr>
          <a:ln/>
        </p:spPr>
        <p:txBody>
          <a:bodyPr/>
          <a:lstStyle>
            <a:lvl1pPr>
              <a:defRPr/>
            </a:lvl1pPr>
          </a:lstStyle>
          <a:p>
            <a:pPr>
              <a:defRPr/>
            </a:pPr>
            <a:fld id="{FA17A7B1-BD82-4537-89C4-5015BA1FA37F}" type="slidenum">
              <a:rPr/>
              <a:pPr>
                <a:defRPr/>
              </a:pPr>
              <a:t>‹#›</a:t>
            </a:fld>
            <a:endParaRPr/>
          </a:p>
        </p:txBody>
      </p:sp>
    </p:spTree>
    <p:extLst>
      <p:ext uri="{BB962C8B-B14F-4D97-AF65-F5344CB8AC3E}">
        <p14:creationId xmlns:p14="http://schemas.microsoft.com/office/powerpoint/2010/main" val="248761531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txBox="1">
            <a:spLocks noGrp="1"/>
          </p:cNvSpPr>
          <p:nvPr>
            <p:ph type="dt" sz="half" idx="10"/>
          </p:nvPr>
        </p:nvSpPr>
        <p:spPr>
          <a:ln/>
        </p:spPr>
        <p:txBody>
          <a:bodyPr/>
          <a:lstStyle>
            <a:lvl1pPr>
              <a:defRPr/>
            </a:lvl1pPr>
          </a:lstStyle>
          <a:p>
            <a:pPr>
              <a:defRPr/>
            </a:pPr>
            <a:fld id="{A1F51342-7997-49AF-8078-E904F6A523F4}" type="datetime1">
              <a:rPr lang="tr-TR"/>
              <a:pPr>
                <a:defRPr/>
              </a:pPr>
              <a:t>4.11.2015</a:t>
            </a:fld>
            <a:endParaRPr/>
          </a:p>
        </p:txBody>
      </p:sp>
      <p:sp>
        <p:nvSpPr>
          <p:cNvPr id="3" name="Altbilgi Yer Tutucusu 4"/>
          <p:cNvSpPr txBox="1">
            <a:spLocks noGrp="1"/>
          </p:cNvSpPr>
          <p:nvPr>
            <p:ph type="ftr" sz="quarter" idx="11"/>
          </p:nvPr>
        </p:nvSpPr>
        <p:spPr>
          <a:ln/>
        </p:spPr>
        <p:txBody>
          <a:bodyPr/>
          <a:lstStyle>
            <a:lvl1pPr>
              <a:defRPr/>
            </a:lvl1pPr>
          </a:lstStyle>
          <a:p>
            <a:pPr>
              <a:defRPr/>
            </a:pPr>
            <a:endParaRPr/>
          </a:p>
        </p:txBody>
      </p:sp>
      <p:sp>
        <p:nvSpPr>
          <p:cNvPr id="4" name="Slayt Numarası Yer Tutucusu 5"/>
          <p:cNvSpPr txBox="1">
            <a:spLocks noGrp="1"/>
          </p:cNvSpPr>
          <p:nvPr>
            <p:ph type="sldNum" sz="quarter" idx="12"/>
          </p:nvPr>
        </p:nvSpPr>
        <p:spPr>
          <a:ln/>
        </p:spPr>
        <p:txBody>
          <a:bodyPr/>
          <a:lstStyle>
            <a:lvl1pPr>
              <a:defRPr/>
            </a:lvl1pPr>
          </a:lstStyle>
          <a:p>
            <a:pPr>
              <a:defRPr/>
            </a:pPr>
            <a:fld id="{01B7521C-58CC-45FC-8641-36E22FFBF6B3}" type="slidenum">
              <a:rPr/>
              <a:pPr>
                <a:defRPr/>
              </a:pPr>
              <a:t>‹#›</a:t>
            </a:fld>
            <a:endParaRPr/>
          </a:p>
        </p:txBody>
      </p:sp>
    </p:spTree>
    <p:extLst>
      <p:ext uri="{BB962C8B-B14F-4D97-AF65-F5344CB8AC3E}">
        <p14:creationId xmlns:p14="http://schemas.microsoft.com/office/powerpoint/2010/main" val="58187470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txBox="1">
            <a:spLocks noGrp="1"/>
          </p:cNvSpPr>
          <p:nvPr>
            <p:ph type="title"/>
          </p:nvPr>
        </p:nvSpPr>
        <p:spPr>
          <a:xfrm>
            <a:off x="457200" y="273048"/>
            <a:ext cx="3008311" cy="1162046"/>
          </a:xfrm>
        </p:spPr>
        <p:txBody>
          <a:bodyPr anchor="b" anchorCtr="0"/>
          <a:lstStyle>
            <a:lvl1pPr algn="l">
              <a:defRPr sz="2000" b="1"/>
            </a:lvl1pPr>
          </a:lstStyle>
          <a:p>
            <a:pPr lvl="0"/>
            <a:r>
              <a:rPr lang="tr-TR"/>
              <a:t>Asıl başlık stili için tıklatın</a:t>
            </a:r>
          </a:p>
        </p:txBody>
      </p:sp>
      <p:sp>
        <p:nvSpPr>
          <p:cNvPr id="3" name="İçerik Yer Tutucusu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tr-TR"/>
              <a:t>Asıl metin stillerini düzenlemek için tıklatın</a:t>
            </a:r>
          </a:p>
        </p:txBody>
      </p:sp>
      <p:sp>
        <p:nvSpPr>
          <p:cNvPr id="5" name="Veri Yer Tutucusu 3"/>
          <p:cNvSpPr txBox="1">
            <a:spLocks noGrp="1"/>
          </p:cNvSpPr>
          <p:nvPr>
            <p:ph type="dt" sz="half" idx="10"/>
          </p:nvPr>
        </p:nvSpPr>
        <p:spPr>
          <a:ln/>
        </p:spPr>
        <p:txBody>
          <a:bodyPr/>
          <a:lstStyle>
            <a:lvl1pPr>
              <a:defRPr/>
            </a:lvl1pPr>
          </a:lstStyle>
          <a:p>
            <a:pPr>
              <a:defRPr/>
            </a:pPr>
            <a:fld id="{042D5C45-439A-4202-91B0-8F6700FC9656}" type="datetime1">
              <a:rPr lang="tr-TR"/>
              <a:pPr>
                <a:defRPr/>
              </a:pPr>
              <a:t>4.11.2015</a:t>
            </a:fld>
            <a:endParaRPr/>
          </a:p>
        </p:txBody>
      </p:sp>
      <p:sp>
        <p:nvSpPr>
          <p:cNvPr id="6" name="Altbilgi Yer Tutucusu 4"/>
          <p:cNvSpPr txBox="1">
            <a:spLocks noGrp="1"/>
          </p:cNvSpPr>
          <p:nvPr>
            <p:ph type="ftr" sz="quarter" idx="11"/>
          </p:nvPr>
        </p:nvSpPr>
        <p:spPr>
          <a:ln/>
        </p:spPr>
        <p:txBody>
          <a:bodyPr/>
          <a:lstStyle>
            <a:lvl1pPr>
              <a:defRPr/>
            </a:lvl1pPr>
          </a:lstStyle>
          <a:p>
            <a:pPr>
              <a:defRPr/>
            </a:pPr>
            <a:endParaRPr/>
          </a:p>
        </p:txBody>
      </p:sp>
      <p:sp>
        <p:nvSpPr>
          <p:cNvPr id="7" name="Slayt Numarası Yer Tutucusu 5"/>
          <p:cNvSpPr txBox="1">
            <a:spLocks noGrp="1"/>
          </p:cNvSpPr>
          <p:nvPr>
            <p:ph type="sldNum" sz="quarter" idx="12"/>
          </p:nvPr>
        </p:nvSpPr>
        <p:spPr>
          <a:ln/>
        </p:spPr>
        <p:txBody>
          <a:bodyPr/>
          <a:lstStyle>
            <a:lvl1pPr>
              <a:defRPr/>
            </a:lvl1pPr>
          </a:lstStyle>
          <a:p>
            <a:pPr>
              <a:defRPr/>
            </a:pPr>
            <a:fld id="{5938FF67-A80F-4F15-82B0-36F376B2B416}" type="slidenum">
              <a:rPr/>
              <a:pPr>
                <a:defRPr/>
              </a:pPr>
              <a:t>‹#›</a:t>
            </a:fld>
            <a:endParaRPr/>
          </a:p>
        </p:txBody>
      </p:sp>
    </p:spTree>
    <p:extLst>
      <p:ext uri="{BB962C8B-B14F-4D97-AF65-F5344CB8AC3E}">
        <p14:creationId xmlns:p14="http://schemas.microsoft.com/office/powerpoint/2010/main" val="226504730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txBox="1">
            <a:spLocks noGrp="1"/>
          </p:cNvSpPr>
          <p:nvPr>
            <p:ph type="title"/>
          </p:nvPr>
        </p:nvSpPr>
        <p:spPr>
          <a:xfrm>
            <a:off x="1792288" y="4800600"/>
            <a:ext cx="5486400" cy="566735"/>
          </a:xfrm>
        </p:spPr>
        <p:txBody>
          <a:bodyPr anchor="b" anchorCtr="0"/>
          <a:lstStyle>
            <a:lvl1pPr algn="l">
              <a:defRPr sz="2000" b="1"/>
            </a:lvl1pPr>
          </a:lstStyle>
          <a:p>
            <a:pPr lvl="0"/>
            <a:r>
              <a:rPr lang="tr-TR"/>
              <a:t>Asıl başlık stili için tıklatın</a:t>
            </a:r>
          </a:p>
        </p:txBody>
      </p:sp>
      <p:sp>
        <p:nvSpPr>
          <p:cNvPr id="3" name="Resim Yer Tutucusu 2"/>
          <p:cNvSpPr txBox="1">
            <a:spLocks noGrp="1"/>
          </p:cNvSpPr>
          <p:nvPr>
            <p:ph type="pic" idx="1"/>
          </p:nvPr>
        </p:nvSpPr>
        <p:spPr>
          <a:xfrm>
            <a:off x="1792288" y="612776"/>
            <a:ext cx="5486400" cy="4114800"/>
          </a:xfrm>
        </p:spPr>
        <p:txBody>
          <a:bodyPr/>
          <a:lstStyle>
            <a:lvl1pPr marL="0" indent="0">
              <a:buNone/>
              <a:defRPr/>
            </a:lvl1pPr>
          </a:lstStyle>
          <a:p>
            <a:pPr lvl="0"/>
            <a:endParaRPr lang="tr-TR" noProof="0" smtClean="0"/>
          </a:p>
        </p:txBody>
      </p:sp>
      <p:sp>
        <p:nvSpPr>
          <p:cNvPr id="4" name="Metin Yer Tutucusu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tr-TR"/>
              <a:t>Asıl metin stillerini düzenlemek için tıklatın</a:t>
            </a:r>
          </a:p>
        </p:txBody>
      </p:sp>
      <p:sp>
        <p:nvSpPr>
          <p:cNvPr id="5" name="Veri Yer Tutucusu 3"/>
          <p:cNvSpPr txBox="1">
            <a:spLocks noGrp="1"/>
          </p:cNvSpPr>
          <p:nvPr>
            <p:ph type="dt" sz="half" idx="10"/>
          </p:nvPr>
        </p:nvSpPr>
        <p:spPr>
          <a:ln/>
        </p:spPr>
        <p:txBody>
          <a:bodyPr/>
          <a:lstStyle>
            <a:lvl1pPr>
              <a:defRPr/>
            </a:lvl1pPr>
          </a:lstStyle>
          <a:p>
            <a:pPr>
              <a:defRPr/>
            </a:pPr>
            <a:fld id="{4A52F021-C9C7-4C7E-A31F-CF99F2147337}" type="datetime1">
              <a:rPr lang="tr-TR"/>
              <a:pPr>
                <a:defRPr/>
              </a:pPr>
              <a:t>4.11.2015</a:t>
            </a:fld>
            <a:endParaRPr/>
          </a:p>
        </p:txBody>
      </p:sp>
      <p:sp>
        <p:nvSpPr>
          <p:cNvPr id="6" name="Altbilgi Yer Tutucusu 4"/>
          <p:cNvSpPr txBox="1">
            <a:spLocks noGrp="1"/>
          </p:cNvSpPr>
          <p:nvPr>
            <p:ph type="ftr" sz="quarter" idx="11"/>
          </p:nvPr>
        </p:nvSpPr>
        <p:spPr>
          <a:ln/>
        </p:spPr>
        <p:txBody>
          <a:bodyPr/>
          <a:lstStyle>
            <a:lvl1pPr>
              <a:defRPr/>
            </a:lvl1pPr>
          </a:lstStyle>
          <a:p>
            <a:pPr>
              <a:defRPr/>
            </a:pPr>
            <a:endParaRPr/>
          </a:p>
        </p:txBody>
      </p:sp>
      <p:sp>
        <p:nvSpPr>
          <p:cNvPr id="7" name="Slayt Numarası Yer Tutucusu 5"/>
          <p:cNvSpPr txBox="1">
            <a:spLocks noGrp="1"/>
          </p:cNvSpPr>
          <p:nvPr>
            <p:ph type="sldNum" sz="quarter" idx="12"/>
          </p:nvPr>
        </p:nvSpPr>
        <p:spPr>
          <a:ln/>
        </p:spPr>
        <p:txBody>
          <a:bodyPr/>
          <a:lstStyle>
            <a:lvl1pPr>
              <a:defRPr/>
            </a:lvl1pPr>
          </a:lstStyle>
          <a:p>
            <a:pPr>
              <a:defRPr/>
            </a:pPr>
            <a:fld id="{985FE21B-A6C1-4CCA-A613-089ADA9DB33B}" type="slidenum">
              <a:rPr/>
              <a:pPr>
                <a:defRPr/>
              </a:pPr>
              <a:t>‹#›</a:t>
            </a:fld>
            <a:endParaRPr/>
          </a:p>
        </p:txBody>
      </p:sp>
    </p:spTree>
    <p:extLst>
      <p:ext uri="{BB962C8B-B14F-4D97-AF65-F5344CB8AC3E}">
        <p14:creationId xmlns:p14="http://schemas.microsoft.com/office/powerpoint/2010/main" val="129905826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Başlık Yer Tutucusu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tr-TR" altLang="tr-TR" smtClean="0"/>
              <a:t>Asıl başlık stili için tıklatın</a:t>
            </a:r>
          </a:p>
        </p:txBody>
      </p:sp>
      <p:sp>
        <p:nvSpPr>
          <p:cNvPr id="1027" name="Metin Yer Tutucusu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tr-TR" sz="1200" b="0" i="0" u="none" strike="noStrike" kern="1200" cap="none" spc="0" baseline="0" smtClean="0">
                <a:solidFill>
                  <a:srgbClr val="898989"/>
                </a:solidFill>
                <a:uFillTx/>
                <a:latin typeface="Calibri"/>
                <a:ea typeface=""/>
                <a:cs typeface=""/>
              </a:defRPr>
            </a:lvl1pPr>
          </a:lstStyle>
          <a:p>
            <a:pPr>
              <a:defRPr/>
            </a:pPr>
            <a:fld id="{AB83F142-BFB4-4E02-BB81-8D103E82E7AD}" type="datetime1">
              <a:rPr lang="tr-TR"/>
              <a:pPr>
                <a:defRPr/>
              </a:pPr>
              <a:t>4.11.2015</a:t>
            </a:fld>
            <a:endParaRPr/>
          </a:p>
        </p:txBody>
      </p:sp>
      <p:sp>
        <p:nvSpPr>
          <p:cNvPr id="5" name="Altbilgi Yer Tutucusu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tr-TR" sz="1200" b="0" i="0" u="none" strike="noStrike" kern="1200" cap="none" spc="0" baseline="0" smtClean="0">
                <a:solidFill>
                  <a:srgbClr val="898989"/>
                </a:solidFill>
                <a:uFillTx/>
                <a:latin typeface="Calibri"/>
                <a:ea typeface=""/>
                <a:cs typeface=""/>
              </a:defRPr>
            </a:lvl1pPr>
          </a:lstStyle>
          <a:p>
            <a:pPr>
              <a:defRPr/>
            </a:pPr>
            <a:endParaRPr/>
          </a:p>
        </p:txBody>
      </p:sp>
      <p:sp>
        <p:nvSpPr>
          <p:cNvPr id="6" name="Slayt Numarası Yer Tutucusu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tr-TR" sz="1200" b="0" i="0" u="none" strike="noStrike" kern="1200" cap="none" spc="0" baseline="0" smtClean="0">
                <a:solidFill>
                  <a:srgbClr val="898989"/>
                </a:solidFill>
                <a:uFillTx/>
                <a:latin typeface="Calibri"/>
                <a:ea typeface=""/>
                <a:cs typeface=""/>
              </a:defRPr>
            </a:lvl1pPr>
          </a:lstStyle>
          <a:p>
            <a:pPr>
              <a:defRPr/>
            </a:pPr>
            <a:fld id="{6CB9AABB-3AEF-467A-AC2C-F660C79DE432}"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a:spcBef>
          <a:spcPct val="0"/>
        </a:spcBef>
        <a:spcAft>
          <a:spcPct val="0"/>
        </a:spcAft>
        <a:defRPr lang="tr-TR" sz="4400" kern="1200">
          <a:solidFill>
            <a:srgbClr val="000000"/>
          </a:solidFill>
          <a:latin typeface="Calibri"/>
        </a:defRPr>
      </a:lvl1pPr>
      <a:lvl2pPr algn="ctr" rtl="0" eaLnBrk="0" fontAlgn="base">
        <a:spcBef>
          <a:spcPct val="0"/>
        </a:spcBef>
        <a:spcAft>
          <a:spcPct val="0"/>
        </a:spcAft>
        <a:defRPr sz="4400">
          <a:solidFill>
            <a:srgbClr val="000000"/>
          </a:solidFill>
          <a:latin typeface="Calibri" pitchFamily="34" charset="0"/>
        </a:defRPr>
      </a:lvl2pPr>
      <a:lvl3pPr algn="ctr" rtl="0" eaLnBrk="0" fontAlgn="base">
        <a:spcBef>
          <a:spcPct val="0"/>
        </a:spcBef>
        <a:spcAft>
          <a:spcPct val="0"/>
        </a:spcAft>
        <a:defRPr sz="4400">
          <a:solidFill>
            <a:srgbClr val="000000"/>
          </a:solidFill>
          <a:latin typeface="Calibri" pitchFamily="34" charset="0"/>
        </a:defRPr>
      </a:lvl3pPr>
      <a:lvl4pPr algn="ctr" rtl="0" eaLnBrk="0" fontAlgn="base">
        <a:spcBef>
          <a:spcPct val="0"/>
        </a:spcBef>
        <a:spcAft>
          <a:spcPct val="0"/>
        </a:spcAft>
        <a:defRPr sz="4400">
          <a:solidFill>
            <a:srgbClr val="000000"/>
          </a:solidFill>
          <a:latin typeface="Calibri" pitchFamily="34" charset="0"/>
        </a:defRPr>
      </a:lvl4pPr>
      <a:lvl5pPr algn="ctr" rtl="0" eaLnBrk="0" fontAlgn="base">
        <a:spcBef>
          <a:spcPct val="0"/>
        </a:spcBef>
        <a:spcAft>
          <a:spcPct val="0"/>
        </a:spcAft>
        <a:defRPr sz="4400">
          <a:solidFill>
            <a:srgbClr val="000000"/>
          </a:solidFill>
          <a:latin typeface="Calibri" pitchFamily="34" charset="0"/>
        </a:defRPr>
      </a:lvl5pPr>
      <a:lvl6pPr marL="457200" algn="ctr" rtl="0" eaLnBrk="0" fontAlgn="base">
        <a:spcBef>
          <a:spcPct val="0"/>
        </a:spcBef>
        <a:spcAft>
          <a:spcPct val="0"/>
        </a:spcAft>
        <a:defRPr sz="4400">
          <a:solidFill>
            <a:srgbClr val="000000"/>
          </a:solidFill>
          <a:latin typeface="Calibri" pitchFamily="34" charset="0"/>
        </a:defRPr>
      </a:lvl6pPr>
      <a:lvl7pPr marL="914400" algn="ctr" rtl="0" eaLnBrk="0" fontAlgn="base">
        <a:spcBef>
          <a:spcPct val="0"/>
        </a:spcBef>
        <a:spcAft>
          <a:spcPct val="0"/>
        </a:spcAft>
        <a:defRPr sz="4400">
          <a:solidFill>
            <a:srgbClr val="000000"/>
          </a:solidFill>
          <a:latin typeface="Calibri" pitchFamily="34" charset="0"/>
        </a:defRPr>
      </a:lvl7pPr>
      <a:lvl8pPr marL="1371600" algn="ctr" rtl="0" eaLnBrk="0" fontAlgn="base">
        <a:spcBef>
          <a:spcPct val="0"/>
        </a:spcBef>
        <a:spcAft>
          <a:spcPct val="0"/>
        </a:spcAft>
        <a:defRPr sz="4400">
          <a:solidFill>
            <a:srgbClr val="000000"/>
          </a:solidFill>
          <a:latin typeface="Calibri" pitchFamily="34" charset="0"/>
        </a:defRPr>
      </a:lvl8pPr>
      <a:lvl9pPr marL="1828800" algn="ctr" rtl="0" eaLnBrk="0" fontAlgn="base">
        <a:spcBef>
          <a:spcPct val="0"/>
        </a:spcBef>
        <a:spcAft>
          <a:spcPct val="0"/>
        </a:spcAft>
        <a:defRPr sz="4400">
          <a:solidFill>
            <a:srgbClr val="000000"/>
          </a:solidFill>
          <a:latin typeface="Calibri" pitchFamily="34" charset="0"/>
        </a:defRPr>
      </a:lvl9pPr>
    </p:titleStyle>
    <p:bodyStyle>
      <a:lvl1pPr marL="342900" indent="-342900" algn="l" rtl="0" eaLnBrk="0" fontAlgn="base">
        <a:spcBef>
          <a:spcPts val="800"/>
        </a:spcBef>
        <a:spcAft>
          <a:spcPct val="0"/>
        </a:spcAft>
        <a:buSzPct val="100000"/>
        <a:buFont typeface="Arial" charset="0"/>
        <a:buChar char="•"/>
        <a:defRPr lang="tr-TR" sz="3200" kern="1200">
          <a:solidFill>
            <a:srgbClr val="000000"/>
          </a:solidFill>
          <a:latin typeface="Calibri"/>
        </a:defRPr>
      </a:lvl1pPr>
      <a:lvl2pPr marL="742950" lvl="1" indent="-285750" algn="l" rtl="0" eaLnBrk="0" fontAlgn="base">
        <a:spcBef>
          <a:spcPts val="700"/>
        </a:spcBef>
        <a:spcAft>
          <a:spcPct val="0"/>
        </a:spcAft>
        <a:buSzPct val="100000"/>
        <a:buFont typeface="Arial" charset="0"/>
        <a:buChar char="–"/>
        <a:defRPr lang="tr-TR" sz="2800" kern="1200">
          <a:solidFill>
            <a:srgbClr val="000000"/>
          </a:solidFill>
          <a:latin typeface="Calibri"/>
        </a:defRPr>
      </a:lvl2pPr>
      <a:lvl3pPr marL="1143000" lvl="2" indent="-228600" algn="l" rtl="0" eaLnBrk="0" fontAlgn="base">
        <a:spcBef>
          <a:spcPts val="600"/>
        </a:spcBef>
        <a:spcAft>
          <a:spcPct val="0"/>
        </a:spcAft>
        <a:buSzPct val="100000"/>
        <a:buFont typeface="Arial" charset="0"/>
        <a:buChar char="•"/>
        <a:defRPr lang="tr-TR" sz="2400" kern="1200">
          <a:solidFill>
            <a:srgbClr val="000000"/>
          </a:solidFill>
          <a:latin typeface="Calibri"/>
        </a:defRPr>
      </a:lvl3pPr>
      <a:lvl4pPr marL="1600200" lvl="3" indent="-228600" algn="l" rtl="0" eaLnBrk="0" fontAlgn="base">
        <a:spcBef>
          <a:spcPts val="500"/>
        </a:spcBef>
        <a:spcAft>
          <a:spcPct val="0"/>
        </a:spcAft>
        <a:buSzPct val="100000"/>
        <a:buFont typeface="Arial" charset="0"/>
        <a:buChar char="–"/>
        <a:defRPr lang="tr-TR" sz="2000" kern="1200">
          <a:solidFill>
            <a:srgbClr val="000000"/>
          </a:solidFill>
          <a:latin typeface="Calibri"/>
        </a:defRPr>
      </a:lvl4pPr>
      <a:lvl5pPr marL="2057400" lvl="4" indent="-228600" algn="l" rtl="0" eaLnBrk="0" fontAlgn="base">
        <a:spcBef>
          <a:spcPts val="500"/>
        </a:spcBef>
        <a:spcAft>
          <a:spcPct val="0"/>
        </a:spcAft>
        <a:buSzPct val="100000"/>
        <a:buFont typeface="Arial" charset="0"/>
        <a:buChar char="»"/>
        <a:defRPr lang="tr-TR" sz="2000" kern="1200">
          <a:solidFill>
            <a:srgbClr val="000000"/>
          </a:solidFill>
          <a:latin typeface="Calibri"/>
        </a:defRPr>
      </a:lvl5pPr>
      <a:lvl6pPr marL="2514600" indent="-228600" algn="l" rtl="0" eaLnBrk="0" fontAlgn="base">
        <a:spcBef>
          <a:spcPts val="500"/>
        </a:spcBef>
        <a:spcAft>
          <a:spcPct val="0"/>
        </a:spcAft>
        <a:buSzPct val="100000"/>
        <a:buFont typeface="Arial" charset="0"/>
        <a:buChar char="»"/>
        <a:defRPr lang="tr-TR" sz="2000" kern="1200">
          <a:solidFill>
            <a:srgbClr val="000000"/>
          </a:solidFill>
          <a:latin typeface="Calibri"/>
        </a:defRPr>
      </a:lvl6pPr>
      <a:lvl7pPr marL="2971800" indent="-228600" algn="l" rtl="0" eaLnBrk="0" fontAlgn="base">
        <a:spcBef>
          <a:spcPts val="500"/>
        </a:spcBef>
        <a:spcAft>
          <a:spcPct val="0"/>
        </a:spcAft>
        <a:buSzPct val="100000"/>
        <a:buFont typeface="Arial" charset="0"/>
        <a:buChar char="»"/>
        <a:defRPr lang="tr-TR" sz="2000" kern="1200">
          <a:solidFill>
            <a:srgbClr val="000000"/>
          </a:solidFill>
          <a:latin typeface="Calibri"/>
        </a:defRPr>
      </a:lvl7pPr>
      <a:lvl8pPr marL="3429000" indent="-228600" algn="l" rtl="0" eaLnBrk="0" fontAlgn="base">
        <a:spcBef>
          <a:spcPts val="500"/>
        </a:spcBef>
        <a:spcAft>
          <a:spcPct val="0"/>
        </a:spcAft>
        <a:buSzPct val="100000"/>
        <a:buFont typeface="Arial" charset="0"/>
        <a:buChar char="»"/>
        <a:defRPr lang="tr-TR" sz="2000" kern="1200">
          <a:solidFill>
            <a:srgbClr val="000000"/>
          </a:solidFill>
          <a:latin typeface="Calibri"/>
        </a:defRPr>
      </a:lvl8pPr>
      <a:lvl9pPr marL="3886200" indent="-228600" algn="l" rtl="0" eaLnBrk="0" fontAlgn="base">
        <a:spcBef>
          <a:spcPts val="500"/>
        </a:spcBef>
        <a:spcAft>
          <a:spcPct val="0"/>
        </a:spcAft>
        <a:buSzPct val="100000"/>
        <a:buFont typeface="Arial" charset="0"/>
        <a:buChar char="»"/>
        <a:defRPr lang="tr-TR" sz="2000" kern="1200">
          <a:solidFill>
            <a:srgbClr val="000000"/>
          </a:solidFill>
          <a:latin typeface="Calibri"/>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ZwcCeONQ4KFnjM&amp;tbnid=6QjCTguds-2SNM:&amp;ved=0CAUQjRw&amp;url=http://duabpo.dicle.edu.tr/mesmat/or.html&amp;ei=B2bBUbDgG8TqOP6ggfAB&amp;bvm=bv.47883778,d.ZWU&amp;psig=AFQjCNFLFx--asQGB7NZoCC8Nys5GxbQxw&amp;ust=1371715404925001" TargetMode="External"/><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google.com.tr/url?sa=i&amp;rct=j&amp;q=&amp;esrc=s&amp;frm=1&amp;source=images&amp;cd=&amp;cad=rja&amp;docid=t7aaDv2hxcQU3M&amp;tbnid=2stI4icsJK-QqM:&amp;ved=0CAUQjRw&amp;url=http://www.meb.gov.tr/webmaster/webmaster.html&amp;ei=mGbBUdCfI4fTPL2ogNAE&amp;bvm=bv.47883778,d.ZWU&amp;psig=AFQjCNFnVCBulN351tUsKEjmoGH_GirmPg&amp;ust=1371715604826039"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m.tr/url?sa=i&amp;rct=j&amp;q=&amp;esrc=s&amp;frm=1&amp;source=images&amp;cd=&amp;cad=rja&amp;docid=-Qmdo8jUx0BqPM&amp;tbnid=6jACm9_rOEwODM:&amp;ved=0CAUQjRw&amp;url=http://www.baltaci.av.tr/2013/03/01/kira-sozlesmesi-yapilirken-dikkat-edilecek-konular-para-birimi/&amp;ei=q5fBUfXFKYWyOe6ggVg&amp;bvm=bv.47883778,d.ZWU&amp;psig=AFQjCNEtZKjFDxbWeyy-iTFbl2tIAdOctw&amp;ust=137172816776666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050" name="Picture 2" descr="C:\Users\Murat YATAGAN.KARANFILALANI\Desktop\logo_etwinnin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8688" y="2205038"/>
            <a:ext cx="24987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http://duabpo.dicle.edu.tr/mesmat/logolar/hayat%20boyu%20ogrenme.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4813"/>
            <a:ext cx="241776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http://www.kamuajans.com/images/haber/genel_mudurluk_web_adresini_degistirdi_26c3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90525"/>
            <a:ext cx="27924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http://www.meb.gov.tr/webmaster/mebwebmaster/MEBlogo.jpg">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260350"/>
            <a:ext cx="176053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Metin kutusu 3"/>
          <p:cNvSpPr txBox="1">
            <a:spLocks noChangeArrowheads="1"/>
          </p:cNvSpPr>
          <p:nvPr/>
        </p:nvSpPr>
        <p:spPr bwMode="auto">
          <a:xfrm>
            <a:off x="1979613" y="4573588"/>
            <a:ext cx="52562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000000"/>
                </a:solidFill>
              </a:rPr>
              <a:t>                 </a:t>
            </a:r>
            <a:r>
              <a:rPr lang="tr-TR" altLang="tr-TR" sz="2800" i="1">
                <a:solidFill>
                  <a:srgbClr val="FF0000"/>
                </a:solidFill>
                <a:latin typeface="Lucida Fax" pitchFamily="18" charset="0"/>
              </a:rPr>
              <a:t>Avrupa okulları içi ağ</a:t>
            </a:r>
          </a:p>
        </p:txBody>
      </p:sp>
      <p:sp>
        <p:nvSpPr>
          <p:cNvPr id="2055" name="Metin kutusu 6"/>
          <p:cNvSpPr txBox="1">
            <a:spLocks noChangeArrowheads="1"/>
          </p:cNvSpPr>
          <p:nvPr/>
        </p:nvSpPr>
        <p:spPr bwMode="auto">
          <a:xfrm>
            <a:off x="2578100" y="5473700"/>
            <a:ext cx="462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tr-TR" altLang="tr-TR" sz="2000">
                <a:solidFill>
                  <a:srgbClr val="8EB4E3"/>
                </a:solidFill>
                <a:latin typeface="Bookman Old Style" pitchFamily="18" charset="0"/>
                <a:cs typeface="Latha" pitchFamily="34" charset="0"/>
              </a:rPr>
              <a:t>eTwinning Türkiye </a:t>
            </a:r>
          </a:p>
          <a:p>
            <a:pPr algn="ctr"/>
            <a:r>
              <a:rPr lang="tr-TR" altLang="tr-TR" sz="2000">
                <a:solidFill>
                  <a:srgbClr val="8EB4E3"/>
                </a:solidFill>
                <a:latin typeface="Bookman Old Style" pitchFamily="18" charset="0"/>
                <a:cs typeface="Latha" pitchFamily="34" charset="0"/>
              </a:rPr>
              <a:t>Ulusal Destek Servisi</a:t>
            </a:r>
          </a:p>
        </p:txBody>
      </p:sp>
      <p:sp>
        <p:nvSpPr>
          <p:cNvPr id="9" name="Metin kutusu 8"/>
          <p:cNvSpPr txBox="1"/>
          <p:nvPr/>
        </p:nvSpPr>
        <p:spPr>
          <a:xfrm>
            <a:off x="971550" y="4037013"/>
            <a:ext cx="6135688" cy="523875"/>
          </a:xfrm>
          <a:prstGeom prst="rect">
            <a:avLst/>
          </a:prstGeom>
          <a:noFill/>
        </p:spPr>
        <p:txBody>
          <a:bodyPr>
            <a:spAutoFit/>
          </a:bodyPr>
          <a:lstStyle/>
          <a:p>
            <a:pPr algn="ctr" fontAlgn="auto">
              <a:spcBef>
                <a:spcPts val="0"/>
              </a:spcBef>
              <a:spcAft>
                <a:spcPts val="0"/>
              </a:spcAft>
              <a:defRPr/>
            </a:pPr>
            <a:r>
              <a:rPr lang="tr-TR" dirty="0">
                <a:latin typeface="+mn-lt"/>
                <a:cs typeface="+mn-cs"/>
              </a:rPr>
              <a:t>                     </a:t>
            </a:r>
            <a:r>
              <a:rPr lang="tr-TR" sz="2800" i="1" dirty="0">
                <a:solidFill>
                  <a:schemeClr val="tx2">
                    <a:lumMod val="60000"/>
                    <a:lumOff val="40000"/>
                  </a:schemeClr>
                </a:solidFill>
                <a:latin typeface="Lucida Fax" pitchFamily="18" charset="0"/>
                <a:cs typeface="+mn-cs"/>
              </a:rPr>
              <a:t>PORTAL</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11266" name="İçerik Yer Tutucusu 3"/>
          <p:cNvSpPr txBox="1">
            <a:spLocks noGrp="1"/>
          </p:cNvSpPr>
          <p:nvPr>
            <p:ph idx="1"/>
          </p:nvPr>
        </p:nvSpPr>
        <p:spPr>
          <a:xfrm>
            <a:off x="0" y="260350"/>
            <a:ext cx="7715250" cy="646113"/>
          </a:xfrm>
        </p:spPr>
        <p:txBody>
          <a:bodyPr>
            <a:spAutoFit/>
          </a:bodyPr>
          <a:lstStyle/>
          <a:p>
            <a:pPr marL="0" indent="0" eaLnBrk="1">
              <a:spcBef>
                <a:spcPts val="400"/>
              </a:spcBef>
              <a:buFont typeface="Arial" charset="0"/>
              <a:buNone/>
            </a:pPr>
            <a:r>
              <a:rPr altLang="tr-TR" sz="1800" smtClean="0">
                <a:solidFill>
                  <a:srgbClr val="FF0000"/>
                </a:solidFill>
                <a:latin typeface="Calibri" pitchFamily="34" charset="0"/>
              </a:rPr>
              <a:t>E-postadaki linke tıklayınca aşağıdaki ekran açılacak. Gerekli bilgileri girerek kayıt işleminizi tamamlayın.</a:t>
            </a:r>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028700"/>
            <a:ext cx="6604000"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68" name="Düz Ok Bağlayıcısı 5"/>
          <p:cNvCxnSpPr>
            <a:cxnSpLocks noChangeShapeType="1"/>
          </p:cNvCxnSpPr>
          <p:nvPr/>
        </p:nvCxnSpPr>
        <p:spPr bwMode="auto">
          <a:xfrm flipV="1">
            <a:off x="4067175" y="3644900"/>
            <a:ext cx="1512888" cy="647700"/>
          </a:xfrm>
          <a:prstGeom prst="straightConnector1">
            <a:avLst/>
          </a:prstGeom>
          <a:noFill/>
          <a:ln w="25402">
            <a:solidFill>
              <a:srgbClr val="FF0000"/>
            </a:solidFill>
            <a:round/>
            <a:headEnd/>
            <a:tailEnd type="arrow" w="med" len="med"/>
          </a:ln>
          <a:extLst>
            <a:ext uri="{909E8E84-426E-40DD-AFC4-6F175D3DCCD1}">
              <a14:hiddenFill xmlns:a14="http://schemas.microsoft.com/office/drawing/2010/main">
                <a:noFill/>
              </a14:hiddenFill>
            </a:ext>
          </a:extLst>
        </p:spPr>
      </p:cxnSp>
      <p:sp>
        <p:nvSpPr>
          <p:cNvPr id="11269" name="Metin kutusu 6"/>
          <p:cNvSpPr txBox="1">
            <a:spLocks noChangeArrowheads="1"/>
          </p:cNvSpPr>
          <p:nvPr/>
        </p:nvSpPr>
        <p:spPr bwMode="auto">
          <a:xfrm>
            <a:off x="5651500" y="3500438"/>
            <a:ext cx="237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Türkiye’yi seçelim</a:t>
            </a:r>
            <a:r>
              <a:rPr lang="tr-TR" altLang="tr-TR">
                <a:solidFill>
                  <a:srgbClr val="000000"/>
                </a:solidFill>
              </a:rPr>
              <a:t>.</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122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922338"/>
            <a:ext cx="65532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1" name="Düz Ok Bağlayıcısı 4"/>
          <p:cNvCxnSpPr>
            <a:cxnSpLocks noChangeShapeType="1"/>
          </p:cNvCxnSpPr>
          <p:nvPr/>
        </p:nvCxnSpPr>
        <p:spPr bwMode="auto">
          <a:xfrm flipV="1">
            <a:off x="3924300" y="3630613"/>
            <a:ext cx="1511300" cy="649287"/>
          </a:xfrm>
          <a:prstGeom prst="straightConnector1">
            <a:avLst/>
          </a:prstGeom>
          <a:noFill/>
          <a:ln w="25402">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292" name="Metin kutusu 5"/>
          <p:cNvSpPr txBox="1">
            <a:spLocks noChangeArrowheads="1"/>
          </p:cNvSpPr>
          <p:nvPr/>
        </p:nvSpPr>
        <p:spPr bwMode="auto">
          <a:xfrm>
            <a:off x="5508625" y="3487738"/>
            <a:ext cx="2376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Bölge kısmında yaşadığımız şehri seçelim.</a:t>
            </a:r>
            <a:endParaRPr lang="tr-TR" altLang="tr-TR">
              <a:solidFill>
                <a:srgbClr val="000000"/>
              </a:solidFill>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55650"/>
            <a:ext cx="6588125"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15" name="Düz Ok Bağlayıcısı 5"/>
          <p:cNvCxnSpPr>
            <a:cxnSpLocks noChangeShapeType="1"/>
          </p:cNvCxnSpPr>
          <p:nvPr/>
        </p:nvCxnSpPr>
        <p:spPr bwMode="auto">
          <a:xfrm flipV="1">
            <a:off x="3995738" y="4365625"/>
            <a:ext cx="1728787" cy="92075"/>
          </a:xfrm>
          <a:prstGeom prst="straightConnector1">
            <a:avLst/>
          </a:prstGeom>
          <a:noFill/>
          <a:ln w="25402">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316" name="Metin kutusu 6"/>
          <p:cNvSpPr txBox="1">
            <a:spLocks noChangeArrowheads="1"/>
          </p:cNvSpPr>
          <p:nvPr/>
        </p:nvSpPr>
        <p:spPr bwMode="auto">
          <a:xfrm>
            <a:off x="5795963" y="3802063"/>
            <a:ext cx="2984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Şehir kısmında okulumuzun bulunduğu ilçeyi seçelim. Eğer okulumuz merkez ilçedeyse şehrin adını seçelim.</a:t>
            </a:r>
            <a:endParaRPr lang="tr-TR" altLang="tr-TR">
              <a:solidFill>
                <a:srgbClr val="000000"/>
              </a:solidFil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143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5263"/>
            <a:ext cx="5399088" cy="66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ağ Ayraç 3"/>
          <p:cNvSpPr>
            <a:spLocks/>
          </p:cNvSpPr>
          <p:nvPr/>
        </p:nvSpPr>
        <p:spPr bwMode="auto">
          <a:xfrm>
            <a:off x="5076825" y="1557338"/>
            <a:ext cx="647700" cy="5300662"/>
          </a:xfrm>
          <a:custGeom>
            <a:avLst/>
            <a:gdLst>
              <a:gd name="T0" fmla="*/ 324036 w 648071"/>
              <a:gd name="T1" fmla="*/ 0 h 5301206"/>
              <a:gd name="T2" fmla="*/ 648071 w 648071"/>
              <a:gd name="T3" fmla="*/ 2650603 h 5301206"/>
              <a:gd name="T4" fmla="*/ 324036 w 648071"/>
              <a:gd name="T5" fmla="*/ 5301206 h 5301206"/>
              <a:gd name="T6" fmla="*/ 0 w 648071"/>
              <a:gd name="T7" fmla="*/ 2650603 h 5301206"/>
              <a:gd name="T8" fmla="*/ 0 w 648071"/>
              <a:gd name="T9" fmla="*/ 0 h 5301206"/>
              <a:gd name="T10" fmla="*/ 648071 w 648071"/>
              <a:gd name="T11" fmla="*/ 2650603 h 5301206"/>
              <a:gd name="T12" fmla="*/ 0 w 648071"/>
              <a:gd name="T13" fmla="*/ 5301206 h 5301206"/>
              <a:gd name="T14" fmla="*/ 17694720 60000 65536"/>
              <a:gd name="T15" fmla="*/ 0 60000 65536"/>
              <a:gd name="T16" fmla="*/ 5898240 60000 65536"/>
              <a:gd name="T17" fmla="*/ 11796480 60000 65536"/>
              <a:gd name="T18" fmla="*/ 5898240 60000 65536"/>
              <a:gd name="T19" fmla="*/ 11796480 60000 65536"/>
              <a:gd name="T20" fmla="*/ 17694720 60000 65536"/>
              <a:gd name="T21" fmla="*/ 0 w 648071"/>
              <a:gd name="T22" fmla="*/ 15817 h 5301206"/>
              <a:gd name="T23" fmla="*/ 229128 w 648071"/>
              <a:gd name="T24" fmla="*/ 5285389 h 5301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8071" h="5301206" stroke="0">
                <a:moveTo>
                  <a:pt x="0" y="0"/>
                </a:moveTo>
                <a:lnTo>
                  <a:pt x="-1" y="0"/>
                </a:lnTo>
                <a:cubicBezTo>
                  <a:pt x="178960" y="0"/>
                  <a:pt x="324036" y="24178"/>
                  <a:pt x="324036" y="54004"/>
                </a:cubicBezTo>
                <a:lnTo>
                  <a:pt x="324036" y="2596599"/>
                </a:lnTo>
                <a:cubicBezTo>
                  <a:pt x="324036" y="2626424"/>
                  <a:pt x="469111" y="2650602"/>
                  <a:pt x="648071" y="2650603"/>
                </a:cubicBezTo>
                <a:cubicBezTo>
                  <a:pt x="469111" y="2650603"/>
                  <a:pt x="324036" y="2674781"/>
                  <a:pt x="324036" y="2704606"/>
                </a:cubicBezTo>
                <a:lnTo>
                  <a:pt x="324036" y="5247202"/>
                </a:lnTo>
                <a:cubicBezTo>
                  <a:pt x="324036" y="5277027"/>
                  <a:pt x="178960" y="5301205"/>
                  <a:pt x="0" y="5301206"/>
                </a:cubicBezTo>
                <a:lnTo>
                  <a:pt x="0" y="0"/>
                </a:lnTo>
                <a:close/>
              </a:path>
              <a:path w="648071" h="5301206" fill="none">
                <a:moveTo>
                  <a:pt x="0" y="0"/>
                </a:moveTo>
                <a:lnTo>
                  <a:pt x="-1" y="0"/>
                </a:lnTo>
                <a:cubicBezTo>
                  <a:pt x="178960" y="0"/>
                  <a:pt x="324036" y="24178"/>
                  <a:pt x="324036" y="54004"/>
                </a:cubicBezTo>
                <a:lnTo>
                  <a:pt x="324036" y="2596599"/>
                </a:lnTo>
                <a:cubicBezTo>
                  <a:pt x="324036" y="2626424"/>
                  <a:pt x="469111" y="2650602"/>
                  <a:pt x="648071" y="2650603"/>
                </a:cubicBezTo>
                <a:cubicBezTo>
                  <a:pt x="469111" y="2650603"/>
                  <a:pt x="324036" y="2674781"/>
                  <a:pt x="324036" y="2704606"/>
                </a:cubicBezTo>
                <a:lnTo>
                  <a:pt x="324036" y="5247202"/>
                </a:lnTo>
                <a:cubicBezTo>
                  <a:pt x="324036" y="5277027"/>
                  <a:pt x="178960" y="5301205"/>
                  <a:pt x="0" y="5301206"/>
                </a:cubicBezTo>
              </a:path>
            </a:pathLst>
          </a:custGeom>
          <a:noFill/>
          <a:ln w="25402">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nchorCtr="1"/>
          <a:lstStyle/>
          <a:p>
            <a:endParaRPr lang="tr-TR"/>
          </a:p>
        </p:txBody>
      </p:sp>
      <p:sp>
        <p:nvSpPr>
          <p:cNvPr id="14340" name="Metin kutusu 4"/>
          <p:cNvSpPr txBox="1">
            <a:spLocks noChangeArrowheads="1"/>
          </p:cNvSpPr>
          <p:nvPr/>
        </p:nvSpPr>
        <p:spPr bwMode="auto">
          <a:xfrm>
            <a:off x="5940425" y="3789363"/>
            <a:ext cx="266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Açılan okul listesinden okulumuzu bularak, ‘Bu nemim okulum’ yazısına tıklayalım.</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15362" name="Başlık 1"/>
          <p:cNvSpPr txBox="1">
            <a:spLocks noGrp="1"/>
          </p:cNvSpPr>
          <p:nvPr>
            <p:ph type="title"/>
          </p:nvPr>
        </p:nvSpPr>
        <p:spPr>
          <a:xfrm>
            <a:off x="457200" y="274638"/>
            <a:ext cx="8229600" cy="346075"/>
          </a:xfrm>
        </p:spPr>
        <p:txBody>
          <a:bodyPr/>
          <a:lstStyle/>
          <a:p>
            <a:pPr eaLnBrk="1"/>
            <a:r>
              <a:rPr altLang="tr-TR" sz="2800" smtClean="0">
                <a:solidFill>
                  <a:srgbClr val="FF0000"/>
                </a:solidFill>
                <a:latin typeface="Calibri" pitchFamily="34" charset="0"/>
              </a:rPr>
              <a:t>Eğer okulumuzu listelenen okullar arasında bulamazsak</a:t>
            </a:r>
            <a:r>
              <a:rPr altLang="tr-TR" sz="2800" smtClean="0">
                <a:latin typeface="Calibri" pitchFamily="34" charset="0"/>
              </a:rPr>
              <a:t>,</a:t>
            </a:r>
          </a:p>
        </p:txBody>
      </p:sp>
      <p:sp>
        <p:nvSpPr>
          <p:cNvPr id="15363" name="İçerik Yer Tutucusu 2"/>
          <p:cNvSpPr txBox="1">
            <a:spLocks noGrp="1"/>
          </p:cNvSpPr>
          <p:nvPr>
            <p:ph idx="1"/>
          </p:nvPr>
        </p:nvSpPr>
        <p:spPr>
          <a:xfrm>
            <a:off x="395288" y="1663700"/>
            <a:ext cx="8229600" cy="4525963"/>
          </a:xfrm>
        </p:spPr>
        <p:txBody>
          <a:bodyPr/>
          <a:lstStyle/>
          <a:p>
            <a:pPr eaLnBrk="1"/>
            <a:endParaRPr altLang="tr-TR" smtClean="0">
              <a:latin typeface="Calibri" pitchFamily="34" charset="0"/>
            </a:endParaRPr>
          </a:p>
        </p:txBody>
      </p:sp>
      <p:pic>
        <p:nvPicPr>
          <p:cNvPr id="153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6516688"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65" name="Düz Ok Bağlayıcısı 4"/>
          <p:cNvCxnSpPr>
            <a:cxnSpLocks noChangeShapeType="1"/>
          </p:cNvCxnSpPr>
          <p:nvPr/>
        </p:nvCxnSpPr>
        <p:spPr bwMode="auto">
          <a:xfrm flipV="1">
            <a:off x="2195513" y="4724400"/>
            <a:ext cx="2736850" cy="1009650"/>
          </a:xfrm>
          <a:prstGeom prst="straightConnector1">
            <a:avLst/>
          </a:prstGeom>
          <a:noFill/>
          <a:ln w="25402">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6" name="Metin kutusu 6"/>
          <p:cNvSpPr txBox="1">
            <a:spLocks noChangeArrowheads="1"/>
          </p:cNvSpPr>
          <p:nvPr/>
        </p:nvSpPr>
        <p:spPr bwMode="auto">
          <a:xfrm>
            <a:off x="4932363" y="4292600"/>
            <a:ext cx="403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Bu butona tıklayarak okulunuzu ekleyebilirsiniz</a:t>
            </a:r>
            <a:r>
              <a:rPr lang="tr-TR" altLang="tr-TR">
                <a:solidFill>
                  <a:srgbClr val="000000"/>
                </a:solidFill>
              </a:rPr>
              <a:t>. </a:t>
            </a:r>
            <a:r>
              <a:rPr lang="tr-TR" altLang="tr-TR">
                <a:solidFill>
                  <a:srgbClr val="FF0000"/>
                </a:solidFill>
              </a:rPr>
              <a:t>Ama … </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16386" name="Picture 2" descr="http://www.baltaci.av.tr/wp-content/uploads/2013/01/aciz-belgesi-örnegi.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404664"/>
            <a:ext cx="40608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Metin kutusu 4"/>
          <p:cNvSpPr txBox="1">
            <a:spLocks noChangeArrowheads="1"/>
          </p:cNvSpPr>
          <p:nvPr/>
        </p:nvSpPr>
        <p:spPr bwMode="auto">
          <a:xfrm>
            <a:off x="468313" y="4076700"/>
            <a:ext cx="8280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tr-TR" altLang="tr-TR" sz="2400" dirty="0">
                <a:solidFill>
                  <a:srgbClr val="FF0000"/>
                </a:solidFill>
                <a:effectLst>
                  <a:outerShdw blurRad="38100" dist="38100" dir="2700000" algn="tl">
                    <a:srgbClr val="000000">
                      <a:alpha val="43137"/>
                    </a:srgbClr>
                  </a:outerShdw>
                </a:effectLst>
              </a:rPr>
              <a:t>Bir çok kayıtta öğretmenlerimiz, okulları daha önce kayıt olan okullar listesinde olmasına rağmen, yeni okul eklemektedirler. Bu durum düzeltilmesi çok zor karışıklıklara yol açmaktadır. Lütfen okulunuzun listelenen okullar arasında olmadığından emin olduktan sonra yeni bir okul ekleyin.</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174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89025"/>
            <a:ext cx="5832475" cy="57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Metin kutusu 3"/>
          <p:cNvSpPr txBox="1">
            <a:spLocks noChangeArrowheads="1"/>
          </p:cNvSpPr>
          <p:nvPr/>
        </p:nvSpPr>
        <p:spPr bwMode="auto">
          <a:xfrm>
            <a:off x="4427538" y="3573463"/>
            <a:ext cx="30972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Branşınıza en uygun olan seçenekleri işaretleyiniz. Birden fazla işaretleyebilirsiniz. </a:t>
            </a:r>
          </a:p>
        </p:txBody>
      </p:sp>
      <p:cxnSp>
        <p:nvCxnSpPr>
          <p:cNvPr id="17412" name="Düz Ok Bağlayıcısı 6"/>
          <p:cNvCxnSpPr>
            <a:cxnSpLocks noChangeShapeType="1"/>
          </p:cNvCxnSpPr>
          <p:nvPr/>
        </p:nvCxnSpPr>
        <p:spPr bwMode="auto">
          <a:xfrm flipV="1">
            <a:off x="2339975" y="5229225"/>
            <a:ext cx="3024188" cy="647700"/>
          </a:xfrm>
          <a:prstGeom prst="straightConnector1">
            <a:avLst/>
          </a:prstGeom>
          <a:noFill/>
          <a:ln w="25402">
            <a:solidFill>
              <a:srgbClr val="FF0000"/>
            </a:solidFill>
            <a:round/>
            <a:headEnd/>
            <a:tailEnd type="arrow" w="med" len="med"/>
          </a:ln>
          <a:extLst>
            <a:ext uri="{909E8E84-426E-40DD-AFC4-6F175D3DCCD1}">
              <a14:hiddenFill xmlns:a14="http://schemas.microsoft.com/office/drawing/2010/main">
                <a:noFill/>
              </a14:hiddenFill>
            </a:ext>
          </a:extLst>
        </p:spPr>
      </p:cxnSp>
      <p:sp>
        <p:nvSpPr>
          <p:cNvPr id="17413" name="Metin kutusu 7"/>
          <p:cNvSpPr txBox="1">
            <a:spLocks noChangeArrowheads="1"/>
          </p:cNvSpPr>
          <p:nvPr/>
        </p:nvSpPr>
        <p:spPr bwMode="auto">
          <a:xfrm>
            <a:off x="5292725" y="5000625"/>
            <a:ext cx="40322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‘Evet’i seçerseniz aylık olarak yayınlanan eTwinning bülteni e-posta adresinize gönderilir.</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5632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5"/>
          <p:cNvCxnSpPr>
            <a:cxnSpLocks noChangeShapeType="1"/>
          </p:cNvCxnSpPr>
          <p:nvPr/>
        </p:nvCxnSpPr>
        <p:spPr bwMode="auto">
          <a:xfrm flipV="1">
            <a:off x="3419475" y="1916113"/>
            <a:ext cx="2665413" cy="576262"/>
          </a:xfrm>
          <a:prstGeom prst="straightConnector1">
            <a:avLst/>
          </a:prstGeom>
          <a:noFill/>
          <a:ln w="25402">
            <a:solidFill>
              <a:srgbClr val="FF0000"/>
            </a:solidFill>
            <a:round/>
            <a:headEnd/>
            <a:tailEnd type="arrow" w="med" len="med"/>
          </a:ln>
          <a:extLst>
            <a:ext uri="{909E8E84-426E-40DD-AFC4-6F175D3DCCD1}">
              <a14:hiddenFill xmlns:a14="http://schemas.microsoft.com/office/drawing/2010/main">
                <a:noFill/>
              </a14:hiddenFill>
            </a:ext>
          </a:extLst>
        </p:spPr>
      </p:cxnSp>
      <p:sp>
        <p:nvSpPr>
          <p:cNvPr id="4" name="Metin kutusu 6"/>
          <p:cNvSpPr txBox="1">
            <a:spLocks noChangeArrowheads="1"/>
          </p:cNvSpPr>
          <p:nvPr/>
        </p:nvSpPr>
        <p:spPr bwMode="auto">
          <a:xfrm>
            <a:off x="6156325" y="1341438"/>
            <a:ext cx="2879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Bu bölümde vereceğiniz bilgiler son derece önemlidir. Proje fikrinizi ve kendinizi ne kadar iyi anlatırsanız ortak bulmanız o kadar kolay olur.</a:t>
            </a:r>
          </a:p>
        </p:txBody>
      </p:sp>
      <p:cxnSp>
        <p:nvCxnSpPr>
          <p:cNvPr id="5" name="Düz Ok Bağlayıcısı 10"/>
          <p:cNvCxnSpPr>
            <a:cxnSpLocks noChangeShapeType="1"/>
          </p:cNvCxnSpPr>
          <p:nvPr/>
        </p:nvCxnSpPr>
        <p:spPr bwMode="auto">
          <a:xfrm>
            <a:off x="1835150" y="3411538"/>
            <a:ext cx="4321175" cy="88900"/>
          </a:xfrm>
          <a:prstGeom prst="straightConnector1">
            <a:avLst/>
          </a:prstGeom>
          <a:noFill/>
          <a:ln w="25402">
            <a:solidFill>
              <a:srgbClr val="FF0000"/>
            </a:solidFill>
            <a:round/>
            <a:headEnd/>
            <a:tailEnd type="arrow" w="med" len="med"/>
          </a:ln>
          <a:extLst>
            <a:ext uri="{909E8E84-426E-40DD-AFC4-6F175D3DCCD1}">
              <a14:hiddenFill xmlns:a14="http://schemas.microsoft.com/office/drawing/2010/main">
                <a:noFill/>
              </a14:hiddenFill>
            </a:ext>
          </a:extLst>
        </p:spPr>
      </p:cxnSp>
      <p:sp>
        <p:nvSpPr>
          <p:cNvPr id="6" name="Metin kutusu 13"/>
          <p:cNvSpPr txBox="1">
            <a:spLocks noChangeArrowheads="1"/>
          </p:cNvSpPr>
          <p:nvPr/>
        </p:nvSpPr>
        <p:spPr bwMode="auto">
          <a:xfrm>
            <a:off x="6183313" y="2994025"/>
            <a:ext cx="2881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Proje setleri başarılı olmuş proje şablonlarıdır. İyi proje için proje seti kullanmanız önerilir.</a:t>
            </a:r>
          </a:p>
        </p:txBody>
      </p:sp>
      <p:sp>
        <p:nvSpPr>
          <p:cNvPr id="7" name="Sağ Ayraç 9"/>
          <p:cNvSpPr>
            <a:spLocks/>
          </p:cNvSpPr>
          <p:nvPr/>
        </p:nvSpPr>
        <p:spPr bwMode="auto">
          <a:xfrm>
            <a:off x="3203575" y="3860800"/>
            <a:ext cx="936625" cy="2962275"/>
          </a:xfrm>
          <a:custGeom>
            <a:avLst/>
            <a:gdLst>
              <a:gd name="T0" fmla="*/ 468054 w 936107"/>
              <a:gd name="T1" fmla="*/ 0 h 2961513"/>
              <a:gd name="T2" fmla="*/ 936107 w 936107"/>
              <a:gd name="T3" fmla="*/ 1480757 h 2961513"/>
              <a:gd name="T4" fmla="*/ 468054 w 936107"/>
              <a:gd name="T5" fmla="*/ 2961513 h 2961513"/>
              <a:gd name="T6" fmla="*/ 0 w 936107"/>
              <a:gd name="T7" fmla="*/ 1480757 h 2961513"/>
              <a:gd name="T8" fmla="*/ 0 w 936107"/>
              <a:gd name="T9" fmla="*/ 0 h 2961513"/>
              <a:gd name="T10" fmla="*/ 936107 w 936107"/>
              <a:gd name="T11" fmla="*/ 1480757 h 2961513"/>
              <a:gd name="T12" fmla="*/ 0 w 936107"/>
              <a:gd name="T13" fmla="*/ 2961513 h 2961513"/>
              <a:gd name="T14" fmla="*/ 17694720 60000 65536"/>
              <a:gd name="T15" fmla="*/ 0 60000 65536"/>
              <a:gd name="T16" fmla="*/ 5898240 60000 65536"/>
              <a:gd name="T17" fmla="*/ 11796480 60000 65536"/>
              <a:gd name="T18" fmla="*/ 5898240 60000 65536"/>
              <a:gd name="T19" fmla="*/ 11796480 60000 65536"/>
              <a:gd name="T20" fmla="*/ 17694720 60000 65536"/>
              <a:gd name="T21" fmla="*/ 0 w 936107"/>
              <a:gd name="T22" fmla="*/ 22847 h 2961513"/>
              <a:gd name="T23" fmla="*/ 330964 w 936107"/>
              <a:gd name="T24" fmla="*/ 2938666 h 29615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107" h="2961513" stroke="0">
                <a:moveTo>
                  <a:pt x="0" y="0"/>
                </a:moveTo>
                <a:lnTo>
                  <a:pt x="-1" y="0"/>
                </a:lnTo>
                <a:cubicBezTo>
                  <a:pt x="258498" y="0"/>
                  <a:pt x="468053" y="34924"/>
                  <a:pt x="468053" y="78006"/>
                </a:cubicBezTo>
                <a:lnTo>
                  <a:pt x="468053" y="1402751"/>
                </a:lnTo>
                <a:cubicBezTo>
                  <a:pt x="468053" y="1445832"/>
                  <a:pt x="677607" y="1480756"/>
                  <a:pt x="936105" y="1480757"/>
                </a:cubicBezTo>
                <a:cubicBezTo>
                  <a:pt x="677607" y="1480757"/>
                  <a:pt x="468053" y="1515681"/>
                  <a:pt x="468053" y="1558762"/>
                </a:cubicBezTo>
                <a:lnTo>
                  <a:pt x="468053" y="2883507"/>
                </a:lnTo>
                <a:cubicBezTo>
                  <a:pt x="468053" y="2926588"/>
                  <a:pt x="258498" y="2961512"/>
                  <a:pt x="0" y="2961513"/>
                </a:cubicBezTo>
                <a:lnTo>
                  <a:pt x="0" y="0"/>
                </a:lnTo>
                <a:close/>
              </a:path>
              <a:path w="936107" h="2961513" fill="none">
                <a:moveTo>
                  <a:pt x="0" y="0"/>
                </a:moveTo>
                <a:lnTo>
                  <a:pt x="-1" y="0"/>
                </a:lnTo>
                <a:cubicBezTo>
                  <a:pt x="258498" y="0"/>
                  <a:pt x="468053" y="34924"/>
                  <a:pt x="468053" y="78006"/>
                </a:cubicBezTo>
                <a:lnTo>
                  <a:pt x="468053" y="1402751"/>
                </a:lnTo>
                <a:cubicBezTo>
                  <a:pt x="468053" y="1445832"/>
                  <a:pt x="677607" y="1480756"/>
                  <a:pt x="936105" y="1480757"/>
                </a:cubicBezTo>
                <a:cubicBezTo>
                  <a:pt x="677607" y="1480757"/>
                  <a:pt x="468053" y="1515681"/>
                  <a:pt x="468053" y="1558762"/>
                </a:cubicBezTo>
                <a:lnTo>
                  <a:pt x="468053" y="2883507"/>
                </a:lnTo>
                <a:cubicBezTo>
                  <a:pt x="468053" y="2926588"/>
                  <a:pt x="258498" y="2961512"/>
                  <a:pt x="0" y="2961513"/>
                </a:cubicBezTo>
              </a:path>
            </a:pathLst>
          </a:custGeom>
          <a:noFill/>
          <a:ln w="25402">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nchorCtr="1"/>
          <a:lstStyle/>
          <a:p>
            <a:endParaRPr lang="tr-TR"/>
          </a:p>
        </p:txBody>
      </p:sp>
      <p:sp>
        <p:nvSpPr>
          <p:cNvPr id="8" name="Metin kutusu 15"/>
          <p:cNvSpPr txBox="1">
            <a:spLocks noChangeArrowheads="1"/>
          </p:cNvSpPr>
          <p:nvPr/>
        </p:nvSpPr>
        <p:spPr bwMode="auto">
          <a:xfrm>
            <a:off x="4211638" y="4741863"/>
            <a:ext cx="43926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Kendi branşınız ile ilgili konular dışında da konu seçebilirsiniz, ancak projeyi yürütme sürecinde, yapacağınız projenin öğretim programına uyumunu da göz önünde bulundurmalısınız.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0"/>
            <a:ext cx="64516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l Ayraç 3"/>
          <p:cNvSpPr>
            <a:spLocks/>
          </p:cNvSpPr>
          <p:nvPr/>
        </p:nvSpPr>
        <p:spPr bwMode="auto">
          <a:xfrm>
            <a:off x="2339975" y="22225"/>
            <a:ext cx="539750" cy="1989138"/>
          </a:xfrm>
          <a:custGeom>
            <a:avLst/>
            <a:gdLst>
              <a:gd name="T0" fmla="*/ 270031 w 540062"/>
              <a:gd name="T1" fmla="*/ 0 h 1988838"/>
              <a:gd name="T2" fmla="*/ 540062 w 540062"/>
              <a:gd name="T3" fmla="*/ 994419 h 1988838"/>
              <a:gd name="T4" fmla="*/ 270031 w 540062"/>
              <a:gd name="T5" fmla="*/ 1988838 h 1988838"/>
              <a:gd name="T6" fmla="*/ 0 w 540062"/>
              <a:gd name="T7" fmla="*/ 994419 h 1988838"/>
              <a:gd name="T8" fmla="*/ 540062 w 540062"/>
              <a:gd name="T9" fmla="*/ 0 h 1988838"/>
              <a:gd name="T10" fmla="*/ 0 w 540062"/>
              <a:gd name="T11" fmla="*/ 994419 h 1988838"/>
              <a:gd name="T12" fmla="*/ 540062 w 540062"/>
              <a:gd name="T13" fmla="*/ 1988838 h 1988838"/>
              <a:gd name="T14" fmla="*/ 17694720 60000 65536"/>
              <a:gd name="T15" fmla="*/ 0 60000 65536"/>
              <a:gd name="T16" fmla="*/ 5898240 60000 65536"/>
              <a:gd name="T17" fmla="*/ 11796480 60000 65536"/>
              <a:gd name="T18" fmla="*/ 5898240 60000 65536"/>
              <a:gd name="T19" fmla="*/ 11796480 60000 65536"/>
              <a:gd name="T20" fmla="*/ 17694720 60000 65536"/>
              <a:gd name="T21" fmla="*/ 349121 w 540062"/>
              <a:gd name="T22" fmla="*/ 13181 h 1988838"/>
              <a:gd name="T23" fmla="*/ 540062 w 540062"/>
              <a:gd name="T24" fmla="*/ 1975657 h 19888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062" h="1988838" stroke="0">
                <a:moveTo>
                  <a:pt x="540062" y="1988838"/>
                </a:moveTo>
                <a:lnTo>
                  <a:pt x="540062" y="1988838"/>
                </a:lnTo>
                <a:cubicBezTo>
                  <a:pt x="390927" y="1988838"/>
                  <a:pt x="270031" y="1968689"/>
                  <a:pt x="270031" y="1943835"/>
                </a:cubicBezTo>
                <a:lnTo>
                  <a:pt x="270031" y="1039422"/>
                </a:lnTo>
                <a:cubicBezTo>
                  <a:pt x="270031" y="1014567"/>
                  <a:pt x="149134" y="994419"/>
                  <a:pt x="0" y="994419"/>
                </a:cubicBezTo>
                <a:cubicBezTo>
                  <a:pt x="149134" y="994418"/>
                  <a:pt x="270031" y="974270"/>
                  <a:pt x="270031" y="949416"/>
                </a:cubicBezTo>
                <a:lnTo>
                  <a:pt x="270031" y="45003"/>
                </a:lnTo>
                <a:cubicBezTo>
                  <a:pt x="270031" y="20148"/>
                  <a:pt x="390927" y="0"/>
                  <a:pt x="540061" y="0"/>
                </a:cubicBezTo>
                <a:lnTo>
                  <a:pt x="540062" y="1988838"/>
                </a:lnTo>
                <a:close/>
              </a:path>
              <a:path w="540062" h="1988838" fill="none">
                <a:moveTo>
                  <a:pt x="540062" y="1988838"/>
                </a:moveTo>
                <a:lnTo>
                  <a:pt x="540062" y="1988838"/>
                </a:lnTo>
                <a:cubicBezTo>
                  <a:pt x="390927" y="1988838"/>
                  <a:pt x="270031" y="1968689"/>
                  <a:pt x="270031" y="1943835"/>
                </a:cubicBezTo>
                <a:lnTo>
                  <a:pt x="270031" y="1039422"/>
                </a:lnTo>
                <a:cubicBezTo>
                  <a:pt x="270031" y="1014567"/>
                  <a:pt x="149134" y="994419"/>
                  <a:pt x="0" y="994419"/>
                </a:cubicBezTo>
                <a:cubicBezTo>
                  <a:pt x="149134" y="994418"/>
                  <a:pt x="270031" y="974270"/>
                  <a:pt x="270031" y="949416"/>
                </a:cubicBezTo>
                <a:lnTo>
                  <a:pt x="270031" y="45003"/>
                </a:lnTo>
                <a:cubicBezTo>
                  <a:pt x="270031" y="20148"/>
                  <a:pt x="390927" y="0"/>
                  <a:pt x="540061" y="0"/>
                </a:cubicBezTo>
              </a:path>
            </a:pathLst>
          </a:custGeom>
          <a:noFill/>
          <a:ln w="25402">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nchorCtr="1"/>
          <a:lstStyle/>
          <a:p>
            <a:endParaRPr lang="tr-TR"/>
          </a:p>
        </p:txBody>
      </p:sp>
      <p:sp>
        <p:nvSpPr>
          <p:cNvPr id="4" name="Metin kutusu 4"/>
          <p:cNvSpPr txBox="1">
            <a:spLocks noChangeArrowheads="1"/>
          </p:cNvSpPr>
          <p:nvPr/>
        </p:nvSpPr>
        <p:spPr bwMode="auto">
          <a:xfrm>
            <a:off x="107950" y="260350"/>
            <a:ext cx="2087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Proje ortaklarınızla iletişimde kullanabileceğiniz dilleri işaretleyiniz.</a:t>
            </a:r>
          </a:p>
        </p:txBody>
      </p:sp>
      <p:cxnSp>
        <p:nvCxnSpPr>
          <p:cNvPr id="5" name="Düz Ok Bağlayıcısı 6"/>
          <p:cNvCxnSpPr>
            <a:cxnSpLocks noChangeShapeType="1"/>
          </p:cNvCxnSpPr>
          <p:nvPr/>
        </p:nvCxnSpPr>
        <p:spPr bwMode="auto">
          <a:xfrm flipH="1">
            <a:off x="2051050" y="2420938"/>
            <a:ext cx="936625" cy="431800"/>
          </a:xfrm>
          <a:prstGeom prst="straightConnector1">
            <a:avLst/>
          </a:prstGeom>
          <a:noFill/>
          <a:ln w="25402">
            <a:solidFill>
              <a:srgbClr val="FF0000"/>
            </a:solidFill>
            <a:round/>
            <a:headEnd/>
            <a:tailEnd type="arrow" w="med" len="med"/>
          </a:ln>
          <a:extLst>
            <a:ext uri="{909E8E84-426E-40DD-AFC4-6F175D3DCCD1}">
              <a14:hiddenFill xmlns:a14="http://schemas.microsoft.com/office/drawing/2010/main">
                <a:noFill/>
              </a14:hiddenFill>
            </a:ext>
          </a:extLst>
        </p:spPr>
      </p:cxnSp>
      <p:sp>
        <p:nvSpPr>
          <p:cNvPr id="6" name="Oval 8"/>
          <p:cNvSpPr>
            <a:spLocks/>
          </p:cNvSpPr>
          <p:nvPr/>
        </p:nvSpPr>
        <p:spPr bwMode="auto">
          <a:xfrm>
            <a:off x="2987675" y="2060575"/>
            <a:ext cx="2305050" cy="684213"/>
          </a:xfrm>
          <a:custGeom>
            <a:avLst/>
            <a:gdLst>
              <a:gd name="T0" fmla="*/ 1152130 w 2304260"/>
              <a:gd name="T1" fmla="*/ 0 h 684071"/>
              <a:gd name="T2" fmla="*/ 2304260 w 2304260"/>
              <a:gd name="T3" fmla="*/ 342036 h 684071"/>
              <a:gd name="T4" fmla="*/ 1152130 w 2304260"/>
              <a:gd name="T5" fmla="*/ 684071 h 684071"/>
              <a:gd name="T6" fmla="*/ 0 w 2304260"/>
              <a:gd name="T7" fmla="*/ 342036 h 684071"/>
              <a:gd name="T8" fmla="*/ 337451 w 2304260"/>
              <a:gd name="T9" fmla="*/ 100180 h 684071"/>
              <a:gd name="T10" fmla="*/ 337451 w 2304260"/>
              <a:gd name="T11" fmla="*/ 583891 h 684071"/>
              <a:gd name="T12" fmla="*/ 1966809 w 2304260"/>
              <a:gd name="T13" fmla="*/ 583891 h 684071"/>
              <a:gd name="T14" fmla="*/ 1966809 w 2304260"/>
              <a:gd name="T15" fmla="*/ 100180 h 6840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37451 w 2304260"/>
              <a:gd name="T25" fmla="*/ 100180 h 684071"/>
              <a:gd name="T26" fmla="*/ 1966809 w 2304260"/>
              <a:gd name="T27" fmla="*/ 583891 h 6840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4260" h="684071">
                <a:moveTo>
                  <a:pt x="0" y="342036"/>
                </a:moveTo>
                <a:lnTo>
                  <a:pt x="0" y="342036"/>
                </a:lnTo>
                <a:cubicBezTo>
                  <a:pt x="0" y="530937"/>
                  <a:pt x="515826" y="684071"/>
                  <a:pt x="1152129" y="684072"/>
                </a:cubicBezTo>
                <a:cubicBezTo>
                  <a:pt x="1788433" y="684072"/>
                  <a:pt x="2304260" y="530937"/>
                  <a:pt x="2304260" y="342036"/>
                </a:cubicBezTo>
                <a:cubicBezTo>
                  <a:pt x="2304260" y="153134"/>
                  <a:pt x="1788433" y="0"/>
                  <a:pt x="1152130" y="0"/>
                </a:cubicBezTo>
                <a:cubicBezTo>
                  <a:pt x="515826" y="0"/>
                  <a:pt x="0" y="153134"/>
                  <a:pt x="0" y="342036"/>
                </a:cubicBezTo>
                <a:close/>
              </a:path>
            </a:pathLst>
          </a:custGeom>
          <a:solidFill>
            <a:srgbClr val="FF0000">
              <a:alpha val="0"/>
            </a:srgbClr>
          </a:solidFill>
          <a:ln w="25402">
            <a:solidFill>
              <a:srgbClr val="FF0000"/>
            </a:solidFill>
            <a:prstDash val="solid"/>
            <a:round/>
            <a:headEnd/>
            <a:tailEnd/>
          </a:ln>
        </p:spPr>
        <p:txBody>
          <a:bodyPr anchor="ctr" anchorCtr="1"/>
          <a:lstStyle/>
          <a:p>
            <a:endParaRPr lang="tr-TR"/>
          </a:p>
        </p:txBody>
      </p:sp>
      <p:sp>
        <p:nvSpPr>
          <p:cNvPr id="7" name="Metin kutusu 11"/>
          <p:cNvSpPr txBox="1">
            <a:spLocks noChangeArrowheads="1"/>
          </p:cNvSpPr>
          <p:nvPr/>
        </p:nvSpPr>
        <p:spPr bwMode="auto">
          <a:xfrm>
            <a:off x="0" y="2155825"/>
            <a:ext cx="24114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Yaş grubunu doğru belirtmeniz son derece önemlidir. Çünkü projelerin çoğu yakın yaş grubundaki öğrencilerle gerçekleştirilir..</a:t>
            </a:r>
          </a:p>
        </p:txBody>
      </p:sp>
      <p:sp>
        <p:nvSpPr>
          <p:cNvPr id="8" name="Metin kutusu 16"/>
          <p:cNvSpPr txBox="1">
            <a:spLocks noChangeArrowheads="1"/>
          </p:cNvSpPr>
          <p:nvPr/>
        </p:nvSpPr>
        <p:spPr bwMode="auto">
          <a:xfrm>
            <a:off x="1231900" y="4613275"/>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tr-TR" altLang="tr-TR">
                <a:solidFill>
                  <a:srgbClr val="000000"/>
                </a:solidFill>
              </a:rPr>
              <a:t>Tüm adımları tamamladıktan sonra, teslim et butonuna basınız.</a:t>
            </a:r>
          </a:p>
        </p:txBody>
      </p:sp>
      <p:pic>
        <p:nvPicPr>
          <p:cNvPr id="9" name="Picture 2" descr="C:\Users\Murat YATAGAN.KARANFILALANI\Desktop\logo_etwinn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825" y="5157788"/>
            <a:ext cx="185737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20"/>
          <p:cNvSpPr txBox="1">
            <a:spLocks noChangeArrowheads="1"/>
          </p:cNvSpPr>
          <p:nvPr/>
        </p:nvSpPr>
        <p:spPr bwMode="auto">
          <a:xfrm>
            <a:off x="3500438" y="5437188"/>
            <a:ext cx="4464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tr-TR" altLang="tr-TR" sz="4000">
                <a:solidFill>
                  <a:srgbClr val="000000"/>
                </a:solidFill>
              </a:rPr>
              <a:t>HOŞGELDİNİZ…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26263"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2"/>
          <p:cNvCxnSpPr>
            <a:cxnSpLocks noChangeShapeType="1"/>
          </p:cNvCxnSpPr>
          <p:nvPr/>
        </p:nvCxnSpPr>
        <p:spPr bwMode="auto">
          <a:xfrm>
            <a:off x="6667500" y="333375"/>
            <a:ext cx="496888" cy="287338"/>
          </a:xfrm>
          <a:prstGeom prst="straightConnector1">
            <a:avLst/>
          </a:prstGeom>
          <a:noFill/>
          <a:ln w="25402">
            <a:solidFill>
              <a:srgbClr val="FF0000"/>
            </a:solidFill>
            <a:round/>
            <a:headEnd/>
            <a:tailEnd type="arrow" w="med" len="med"/>
          </a:ln>
          <a:extLst>
            <a:ext uri="{909E8E84-426E-40DD-AFC4-6F175D3DCCD1}">
              <a14:hiddenFill xmlns:a14="http://schemas.microsoft.com/office/drawing/2010/main">
                <a:noFill/>
              </a14:hiddenFill>
            </a:ext>
          </a:extLst>
        </p:spPr>
      </p:cxnSp>
      <p:sp>
        <p:nvSpPr>
          <p:cNvPr id="4" name="Metin kutusu 5"/>
          <p:cNvSpPr txBox="1">
            <a:spLocks noChangeArrowheads="1"/>
          </p:cNvSpPr>
          <p:nvPr/>
        </p:nvSpPr>
        <p:spPr bwMode="auto">
          <a:xfrm>
            <a:off x="7043738" y="501650"/>
            <a:ext cx="21574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000000"/>
                </a:solidFill>
                <a:hlinkClick r:id="rId3"/>
              </a:rPr>
              <a:t>www.etwinning.net</a:t>
            </a:r>
            <a:endParaRPr lang="tr-TR" altLang="tr-TR">
              <a:solidFill>
                <a:srgbClr val="000000"/>
              </a:solidFill>
            </a:endParaRPr>
          </a:p>
          <a:p>
            <a:r>
              <a:rPr lang="tr-TR" altLang="tr-TR">
                <a:solidFill>
                  <a:srgbClr val="000000"/>
                </a:solidFill>
              </a:rPr>
              <a:t>Adresinden portala kullanıcı adı ve şifrenizle giriş yapabilirsiniz.</a:t>
            </a: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3338"/>
            <a:ext cx="184308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052513"/>
            <a:ext cx="9144001"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ağ Ok 5"/>
          <p:cNvSpPr>
            <a:spLocks/>
          </p:cNvSpPr>
          <p:nvPr/>
        </p:nvSpPr>
        <p:spPr bwMode="auto">
          <a:xfrm>
            <a:off x="3643313" y="1439863"/>
            <a:ext cx="1366837" cy="360362"/>
          </a:xfrm>
          <a:custGeom>
            <a:avLst/>
            <a:gdLst>
              <a:gd name="T0" fmla="*/ 684076 w 21600"/>
              <a:gd name="T1" fmla="*/ 0 h 21600"/>
              <a:gd name="T2" fmla="*/ 1368152 w 21600"/>
              <a:gd name="T3" fmla="*/ 180018 h 21600"/>
              <a:gd name="T4" fmla="*/ 684076 w 21600"/>
              <a:gd name="T5" fmla="*/ 360035 h 21600"/>
              <a:gd name="T6" fmla="*/ 0 w 21600"/>
              <a:gd name="T7" fmla="*/ 180018 h 21600"/>
              <a:gd name="T8" fmla="*/ 1188139 w 21600"/>
              <a:gd name="T9" fmla="*/ 0 h 21600"/>
              <a:gd name="T10" fmla="*/ 1188139 w 21600"/>
              <a:gd name="T11" fmla="*/ 360035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20179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8758" y="5400"/>
                </a:lnTo>
                <a:lnTo>
                  <a:pt x="18758" y="0"/>
                </a:lnTo>
                <a:lnTo>
                  <a:pt x="21600" y="10800"/>
                </a:lnTo>
                <a:lnTo>
                  <a:pt x="18758" y="21600"/>
                </a:lnTo>
                <a:lnTo>
                  <a:pt x="18758" y="16200"/>
                </a:lnTo>
                <a:lnTo>
                  <a:pt x="0" y="16200"/>
                </a:lnTo>
                <a:lnTo>
                  <a:pt x="0" y="5400"/>
                </a:lnTo>
                <a:close/>
              </a:path>
            </a:pathLst>
          </a:custGeom>
          <a:solidFill>
            <a:srgbClr val="4F81BD"/>
          </a:solidFill>
          <a:ln w="25402">
            <a:solidFill>
              <a:srgbClr val="385D8A"/>
            </a:solidFill>
            <a:prstDash val="solid"/>
            <a:round/>
            <a:headEnd/>
            <a:tailEnd/>
          </a:ln>
        </p:spPr>
        <p:txBody>
          <a:bodyPr anchor="ctr" anchorCtr="1"/>
          <a:lstStyle/>
          <a:p>
            <a:endParaRPr lang="tr-TR"/>
          </a:p>
        </p:txBody>
      </p:sp>
      <p:sp>
        <p:nvSpPr>
          <p:cNvPr id="4" name="Sol Ok 6"/>
          <p:cNvSpPr>
            <a:spLocks/>
          </p:cNvSpPr>
          <p:nvPr/>
        </p:nvSpPr>
        <p:spPr bwMode="auto">
          <a:xfrm rot="-1547932">
            <a:off x="1835150" y="3803650"/>
            <a:ext cx="792163" cy="287338"/>
          </a:xfrm>
          <a:custGeom>
            <a:avLst/>
            <a:gdLst>
              <a:gd name="T0" fmla="*/ 396045 w 21600"/>
              <a:gd name="T1" fmla="*/ 0 h 21600"/>
              <a:gd name="T2" fmla="*/ 792089 w 21600"/>
              <a:gd name="T3" fmla="*/ 144018 h 21600"/>
              <a:gd name="T4" fmla="*/ 396045 w 21600"/>
              <a:gd name="T5" fmla="*/ 288036 h 21600"/>
              <a:gd name="T6" fmla="*/ 0 w 21600"/>
              <a:gd name="T7" fmla="*/ 144018 h 21600"/>
              <a:gd name="T8" fmla="*/ 144006 w 21600"/>
              <a:gd name="T9" fmla="*/ 0 h 21600"/>
              <a:gd name="T10" fmla="*/ 144006 w 21600"/>
              <a:gd name="T11" fmla="*/ 288036 h 21600"/>
              <a:gd name="T12" fmla="*/ 17694720 60000 65536"/>
              <a:gd name="T13" fmla="*/ 0 60000 65536"/>
              <a:gd name="T14" fmla="*/ 5898240 60000 65536"/>
              <a:gd name="T15" fmla="*/ 11796480 60000 65536"/>
              <a:gd name="T16" fmla="*/ 17694720 60000 65536"/>
              <a:gd name="T17" fmla="*/ 5898240 60000 65536"/>
              <a:gd name="T18" fmla="*/ 1963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3927" y="5400"/>
                </a:lnTo>
                <a:lnTo>
                  <a:pt x="3927" y="0"/>
                </a:lnTo>
                <a:lnTo>
                  <a:pt x="0" y="10800"/>
                </a:lnTo>
                <a:lnTo>
                  <a:pt x="3927" y="21600"/>
                </a:lnTo>
                <a:lnTo>
                  <a:pt x="3927" y="16200"/>
                </a:lnTo>
                <a:lnTo>
                  <a:pt x="21600" y="16200"/>
                </a:lnTo>
                <a:lnTo>
                  <a:pt x="21600" y="5400"/>
                </a:lnTo>
                <a:close/>
              </a:path>
            </a:pathLst>
          </a:custGeom>
          <a:solidFill>
            <a:srgbClr val="4F81BD"/>
          </a:solidFill>
          <a:ln w="25402">
            <a:solidFill>
              <a:srgbClr val="385D8A"/>
            </a:solidFill>
            <a:prstDash val="solid"/>
            <a:round/>
            <a:headEnd/>
            <a:tailEnd/>
          </a:ln>
        </p:spPr>
        <p:txBody>
          <a:bodyPr anchor="ctr" anchorCtr="1"/>
          <a:lstStyle/>
          <a:p>
            <a:endParaRPr lang="tr-TR"/>
          </a:p>
        </p:txBody>
      </p:sp>
      <p:sp>
        <p:nvSpPr>
          <p:cNvPr id="5" name="Sol Ok 7"/>
          <p:cNvSpPr>
            <a:spLocks/>
          </p:cNvSpPr>
          <p:nvPr/>
        </p:nvSpPr>
        <p:spPr bwMode="auto">
          <a:xfrm rot="-1548758">
            <a:off x="4427538" y="5464175"/>
            <a:ext cx="1152525" cy="288925"/>
          </a:xfrm>
          <a:custGeom>
            <a:avLst/>
            <a:gdLst>
              <a:gd name="T0" fmla="*/ 576063 w 21600"/>
              <a:gd name="T1" fmla="*/ 0 h 21600"/>
              <a:gd name="T2" fmla="*/ 1152125 w 21600"/>
              <a:gd name="T3" fmla="*/ 144018 h 21600"/>
              <a:gd name="T4" fmla="*/ 576063 w 21600"/>
              <a:gd name="T5" fmla="*/ 288036 h 21600"/>
              <a:gd name="T6" fmla="*/ 0 w 21600"/>
              <a:gd name="T7" fmla="*/ 144018 h 21600"/>
              <a:gd name="T8" fmla="*/ 144016 w 21600"/>
              <a:gd name="T9" fmla="*/ 0 h 21600"/>
              <a:gd name="T10" fmla="*/ 144016 w 21600"/>
              <a:gd name="T11" fmla="*/ 288036 h 21600"/>
              <a:gd name="T12" fmla="*/ 17694720 60000 65536"/>
              <a:gd name="T13" fmla="*/ 0 60000 65536"/>
              <a:gd name="T14" fmla="*/ 5898240 60000 65536"/>
              <a:gd name="T15" fmla="*/ 11796480 60000 65536"/>
              <a:gd name="T16" fmla="*/ 17694720 60000 65536"/>
              <a:gd name="T17" fmla="*/ 5898240 60000 65536"/>
              <a:gd name="T18" fmla="*/ 1350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2700" y="5400"/>
                </a:lnTo>
                <a:lnTo>
                  <a:pt x="2700" y="0"/>
                </a:lnTo>
                <a:lnTo>
                  <a:pt x="0" y="10800"/>
                </a:lnTo>
                <a:lnTo>
                  <a:pt x="2700" y="21600"/>
                </a:lnTo>
                <a:lnTo>
                  <a:pt x="2700" y="16200"/>
                </a:lnTo>
                <a:lnTo>
                  <a:pt x="21600" y="16200"/>
                </a:lnTo>
                <a:lnTo>
                  <a:pt x="21600" y="5400"/>
                </a:lnTo>
                <a:close/>
              </a:path>
            </a:pathLst>
          </a:custGeom>
          <a:solidFill>
            <a:srgbClr val="4F81BD"/>
          </a:solidFill>
          <a:ln w="25402">
            <a:solidFill>
              <a:srgbClr val="385D8A"/>
            </a:solidFill>
            <a:prstDash val="solid"/>
            <a:round/>
            <a:headEnd/>
            <a:tailEnd/>
          </a:ln>
        </p:spPr>
        <p:txBody>
          <a:bodyPr anchor="ctr" anchorCtr="1"/>
          <a:lstStyle/>
          <a:p>
            <a:endParaRPr lang="tr-TR"/>
          </a:p>
        </p:txBody>
      </p:sp>
      <p:sp>
        <p:nvSpPr>
          <p:cNvPr id="6" name="Metin kutusu 8"/>
          <p:cNvSpPr txBox="1">
            <a:spLocks noChangeArrowheads="1"/>
          </p:cNvSpPr>
          <p:nvPr/>
        </p:nvSpPr>
        <p:spPr bwMode="auto">
          <a:xfrm>
            <a:off x="5148263" y="1403350"/>
            <a:ext cx="2376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PORTAL (Herkese açık)</a:t>
            </a:r>
          </a:p>
        </p:txBody>
      </p:sp>
      <p:sp>
        <p:nvSpPr>
          <p:cNvPr id="7" name="Metin kutusu 10"/>
          <p:cNvSpPr txBox="1">
            <a:spLocks noChangeArrowheads="1"/>
          </p:cNvSpPr>
          <p:nvPr/>
        </p:nvSpPr>
        <p:spPr bwMode="auto">
          <a:xfrm>
            <a:off x="25400" y="4149725"/>
            <a:ext cx="2627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dirty="0">
                <a:solidFill>
                  <a:srgbClr val="FF0000"/>
                </a:solidFill>
              </a:rPr>
              <a:t>               </a:t>
            </a:r>
            <a:r>
              <a:rPr lang="tr-TR" altLang="tr-TR" dirty="0" err="1" smtClean="0">
                <a:solidFill>
                  <a:srgbClr val="FF0000"/>
                </a:solidFill>
              </a:rPr>
              <a:t>eTwinning</a:t>
            </a:r>
            <a:r>
              <a:rPr lang="tr-TR" altLang="tr-TR" dirty="0" smtClean="0">
                <a:solidFill>
                  <a:srgbClr val="FF0000"/>
                </a:solidFill>
              </a:rPr>
              <a:t> Live</a:t>
            </a:r>
            <a:endParaRPr lang="tr-TR" altLang="tr-TR" dirty="0">
              <a:solidFill>
                <a:srgbClr val="FF0000"/>
              </a:solidFill>
            </a:endParaRPr>
          </a:p>
          <a:p>
            <a:r>
              <a:rPr lang="tr-TR" altLang="tr-TR" dirty="0">
                <a:solidFill>
                  <a:srgbClr val="FF0000"/>
                </a:solidFill>
              </a:rPr>
              <a:t>(Kayıtlı öğretmenlere açık)</a:t>
            </a:r>
          </a:p>
        </p:txBody>
      </p:sp>
      <p:sp>
        <p:nvSpPr>
          <p:cNvPr id="8" name="Metin kutusu 12"/>
          <p:cNvSpPr txBox="1">
            <a:spLocks noChangeArrowheads="1"/>
          </p:cNvSpPr>
          <p:nvPr/>
        </p:nvSpPr>
        <p:spPr bwMode="auto">
          <a:xfrm>
            <a:off x="1403350" y="5613400"/>
            <a:ext cx="30083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               TWINSPACE</a:t>
            </a:r>
          </a:p>
          <a:p>
            <a:r>
              <a:rPr lang="tr-TR" altLang="tr-TR">
                <a:solidFill>
                  <a:srgbClr val="FF0000"/>
                </a:solidFill>
              </a:rPr>
              <a:t>(Sadece proje ortaklarına açık)</a:t>
            </a:r>
          </a:p>
        </p:txBody>
      </p:sp>
      <p:pic>
        <p:nvPicPr>
          <p:cNvPr id="3081" name="Picture 2" descr="C:\Users\Murat YATAGAN.KARANFILALANI\Desktop\logo_etwinn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22225"/>
            <a:ext cx="12493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362" y="2593476"/>
            <a:ext cx="3419872" cy="220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881539" cy="468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4098" name="Başlık 1"/>
          <p:cNvSpPr txBox="1">
            <a:spLocks noGrp="1"/>
          </p:cNvSpPr>
          <p:nvPr>
            <p:ph type="title"/>
          </p:nvPr>
        </p:nvSpPr>
        <p:spPr>
          <a:xfrm>
            <a:off x="395288" y="115888"/>
            <a:ext cx="8229600" cy="419100"/>
          </a:xfrm>
        </p:spPr>
        <p:txBody>
          <a:bodyPr/>
          <a:lstStyle/>
          <a:p>
            <a:pPr eaLnBrk="1"/>
            <a:r>
              <a:rPr altLang="tr-TR" sz="4000" smtClean="0">
                <a:solidFill>
                  <a:srgbClr val="FF0000"/>
                </a:solidFill>
                <a:latin typeface="Calibri" pitchFamily="34" charset="0"/>
              </a:rPr>
              <a:t>PORTAL (Herkese açık)</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7575"/>
            <a:ext cx="6588125"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Metin kutusu 3"/>
          <p:cNvSpPr txBox="1">
            <a:spLocks noChangeArrowheads="1"/>
          </p:cNvSpPr>
          <p:nvPr/>
        </p:nvSpPr>
        <p:spPr bwMode="auto">
          <a:xfrm>
            <a:off x="2263775" y="549275"/>
            <a:ext cx="4895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tr-TR" altLang="tr-TR">
                <a:solidFill>
                  <a:srgbClr val="558ED5"/>
                </a:solidFill>
              </a:rPr>
              <a:t>http://www.etwinning.net/</a:t>
            </a:r>
          </a:p>
        </p:txBody>
      </p:sp>
      <p:sp>
        <p:nvSpPr>
          <p:cNvPr id="5" name="Satır Belirtme Çizgisi 2 4"/>
          <p:cNvSpPr>
            <a:spLocks/>
          </p:cNvSpPr>
          <p:nvPr/>
        </p:nvSpPr>
        <p:spPr bwMode="auto">
          <a:xfrm rot="10799991">
            <a:off x="4859338" y="836613"/>
            <a:ext cx="720725" cy="431800"/>
          </a:xfrm>
          <a:custGeom>
            <a:avLst/>
            <a:gdLst>
              <a:gd name="T0" fmla="*/ 360040 w 720080"/>
              <a:gd name="T1" fmla="*/ 0 h 432044"/>
              <a:gd name="T2" fmla="*/ 720080 w 720080"/>
              <a:gd name="T3" fmla="*/ 216022 h 432044"/>
              <a:gd name="T4" fmla="*/ 360040 w 720080"/>
              <a:gd name="T5" fmla="*/ 432044 h 432044"/>
              <a:gd name="T6" fmla="*/ 0 w 720080"/>
              <a:gd name="T7" fmla="*/ 216022 h 432044"/>
              <a:gd name="T8" fmla="*/ 17694720 60000 65536"/>
              <a:gd name="T9" fmla="*/ 0 60000 65536"/>
              <a:gd name="T10" fmla="*/ 5898240 60000 65536"/>
              <a:gd name="T11" fmla="*/ 11796480 60000 65536"/>
              <a:gd name="T12" fmla="*/ 0 w 720080"/>
              <a:gd name="T13" fmla="*/ 0 h 432044"/>
              <a:gd name="T14" fmla="*/ 720080 w 720080"/>
              <a:gd name="T15" fmla="*/ 432044 h 432044"/>
            </a:gdLst>
            <a:ahLst/>
            <a:cxnLst>
              <a:cxn ang="T8">
                <a:pos x="T0" y="T1"/>
              </a:cxn>
              <a:cxn ang="T9">
                <a:pos x="T2" y="T3"/>
              </a:cxn>
              <a:cxn ang="T10">
                <a:pos x="T4" y="T5"/>
              </a:cxn>
              <a:cxn ang="T11">
                <a:pos x="T6" y="T7"/>
              </a:cxn>
            </a:cxnLst>
            <a:rect l="T12" t="T13" r="T14" b="T15"/>
            <a:pathLst>
              <a:path w="720080" h="432044">
                <a:moveTo>
                  <a:pt x="0" y="0"/>
                </a:moveTo>
                <a:lnTo>
                  <a:pt x="720080" y="0"/>
                </a:lnTo>
                <a:lnTo>
                  <a:pt x="720080" y="432044"/>
                </a:lnTo>
                <a:lnTo>
                  <a:pt x="0" y="432044"/>
                </a:lnTo>
                <a:lnTo>
                  <a:pt x="0" y="0"/>
                </a:lnTo>
                <a:close/>
              </a:path>
              <a:path w="720080" h="432044" fill="none">
                <a:moveTo>
                  <a:pt x="-60004" y="81008"/>
                </a:moveTo>
                <a:lnTo>
                  <a:pt x="-120016" y="81008"/>
                </a:lnTo>
                <a:lnTo>
                  <a:pt x="-1771735" y="307097"/>
                </a:lnTo>
              </a:path>
            </a:pathLst>
          </a:custGeom>
          <a:solidFill>
            <a:srgbClr val="4F81BD">
              <a:alpha val="0"/>
            </a:srgbClr>
          </a:solidFill>
          <a:ln w="19046">
            <a:solidFill>
              <a:srgbClr val="FF0000"/>
            </a:solidFill>
            <a:prstDash val="solid"/>
            <a:round/>
            <a:headEnd/>
            <a:tailEnd/>
          </a:ln>
        </p:spPr>
        <p:txBody>
          <a:bodyPr anchor="ctr" anchorCtr="1"/>
          <a:lstStyle/>
          <a:p>
            <a:endParaRPr lang="tr-TR"/>
          </a:p>
        </p:txBody>
      </p:sp>
      <p:sp>
        <p:nvSpPr>
          <p:cNvPr id="6" name="Metin kutusu 5"/>
          <p:cNvSpPr txBox="1">
            <a:spLocks noChangeArrowheads="1"/>
          </p:cNvSpPr>
          <p:nvPr/>
        </p:nvSpPr>
        <p:spPr bwMode="auto">
          <a:xfrm>
            <a:off x="7354888" y="706438"/>
            <a:ext cx="1439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Dili Türkçe yapabiliriz</a:t>
            </a:r>
            <a:r>
              <a:rPr lang="tr-TR" altLang="tr-TR">
                <a:solidFill>
                  <a:srgbClr val="000000"/>
                </a:solidFill>
              </a:rPr>
              <a:t>.</a:t>
            </a:r>
          </a:p>
        </p:txBody>
      </p:sp>
      <p:sp>
        <p:nvSpPr>
          <p:cNvPr id="7" name="Oval 6"/>
          <p:cNvSpPr>
            <a:spLocks/>
          </p:cNvSpPr>
          <p:nvPr/>
        </p:nvSpPr>
        <p:spPr bwMode="auto">
          <a:xfrm>
            <a:off x="1835150" y="2924175"/>
            <a:ext cx="2736850" cy="504825"/>
          </a:xfrm>
          <a:custGeom>
            <a:avLst/>
            <a:gdLst>
              <a:gd name="T0" fmla="*/ 1368153 w 2736305"/>
              <a:gd name="T1" fmla="*/ 0 h 504053"/>
              <a:gd name="T2" fmla="*/ 2736305 w 2736305"/>
              <a:gd name="T3" fmla="*/ 252027 h 504053"/>
              <a:gd name="T4" fmla="*/ 1368153 w 2736305"/>
              <a:gd name="T5" fmla="*/ 504053 h 504053"/>
              <a:gd name="T6" fmla="*/ 0 w 2736305"/>
              <a:gd name="T7" fmla="*/ 252027 h 504053"/>
              <a:gd name="T8" fmla="*/ 400723 w 2736305"/>
              <a:gd name="T9" fmla="*/ 73817 h 504053"/>
              <a:gd name="T10" fmla="*/ 400723 w 2736305"/>
              <a:gd name="T11" fmla="*/ 430236 h 504053"/>
              <a:gd name="T12" fmla="*/ 2335582 w 2736305"/>
              <a:gd name="T13" fmla="*/ 430236 h 504053"/>
              <a:gd name="T14" fmla="*/ 2335582 w 2736305"/>
              <a:gd name="T15" fmla="*/ 73817 h 504053"/>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400723 w 2736305"/>
              <a:gd name="T25" fmla="*/ 73817 h 504053"/>
              <a:gd name="T26" fmla="*/ 2335582 w 2736305"/>
              <a:gd name="T27" fmla="*/ 430236 h 5040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305" h="504053">
                <a:moveTo>
                  <a:pt x="0" y="252027"/>
                </a:moveTo>
                <a:lnTo>
                  <a:pt x="0" y="252027"/>
                </a:lnTo>
                <a:cubicBezTo>
                  <a:pt x="0" y="391217"/>
                  <a:pt x="612542" y="504053"/>
                  <a:pt x="1368152" y="504054"/>
                </a:cubicBezTo>
                <a:cubicBezTo>
                  <a:pt x="2123763" y="504054"/>
                  <a:pt x="2736306" y="391217"/>
                  <a:pt x="2736306" y="252027"/>
                </a:cubicBezTo>
                <a:cubicBezTo>
                  <a:pt x="2736306" y="112836"/>
                  <a:pt x="2123763" y="0"/>
                  <a:pt x="1368153" y="0"/>
                </a:cubicBezTo>
                <a:cubicBezTo>
                  <a:pt x="612542" y="0"/>
                  <a:pt x="0" y="112836"/>
                  <a:pt x="0" y="252027"/>
                </a:cubicBezTo>
                <a:close/>
              </a:path>
            </a:pathLst>
          </a:custGeom>
          <a:solidFill>
            <a:srgbClr val="4F81BD">
              <a:alpha val="0"/>
            </a:srgbClr>
          </a:solidFill>
          <a:ln w="25402">
            <a:solidFill>
              <a:srgbClr val="FF0000"/>
            </a:solidFill>
            <a:prstDash val="solid"/>
            <a:round/>
            <a:headEnd/>
            <a:tailEnd/>
          </a:ln>
        </p:spPr>
        <p:txBody>
          <a:bodyPr anchor="ctr" anchorCtr="1"/>
          <a:lstStyle/>
          <a:p>
            <a:endParaRPr lang="tr-TR"/>
          </a:p>
        </p:txBody>
      </p:sp>
      <p:cxnSp>
        <p:nvCxnSpPr>
          <p:cNvPr id="8" name="Düz Bağlayıcı 8"/>
          <p:cNvCxnSpPr>
            <a:cxnSpLocks noChangeShapeType="1"/>
          </p:cNvCxnSpPr>
          <p:nvPr/>
        </p:nvCxnSpPr>
        <p:spPr bwMode="auto">
          <a:xfrm flipV="1">
            <a:off x="4552950" y="2708275"/>
            <a:ext cx="2606675" cy="468313"/>
          </a:xfrm>
          <a:prstGeom prst="straightConnector1">
            <a:avLst/>
          </a:prstGeom>
          <a:noFill/>
          <a:ln w="19046">
            <a:solidFill>
              <a:srgbClr val="FF0000"/>
            </a:solidFill>
            <a:round/>
            <a:headEnd/>
            <a:tailEnd/>
          </a:ln>
          <a:extLst>
            <a:ext uri="{909E8E84-426E-40DD-AFC4-6F175D3DCCD1}">
              <a14:hiddenFill xmlns:a14="http://schemas.microsoft.com/office/drawing/2010/main">
                <a:noFill/>
              </a14:hiddenFill>
            </a:ext>
          </a:extLst>
        </p:spPr>
      </p:cxnSp>
      <p:sp>
        <p:nvSpPr>
          <p:cNvPr id="9" name="Metin kutusu 10"/>
          <p:cNvSpPr txBox="1">
            <a:spLocks noChangeArrowheads="1"/>
          </p:cNvSpPr>
          <p:nvPr/>
        </p:nvSpPr>
        <p:spPr bwMode="auto">
          <a:xfrm>
            <a:off x="7219950" y="2481263"/>
            <a:ext cx="180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Portala kayıtlı okul, öğretmen ve proje sayıları</a:t>
            </a:r>
          </a:p>
        </p:txBody>
      </p:sp>
      <p:sp>
        <p:nvSpPr>
          <p:cNvPr id="10" name="Sağ Ayraç 11"/>
          <p:cNvSpPr>
            <a:spLocks/>
          </p:cNvSpPr>
          <p:nvPr/>
        </p:nvSpPr>
        <p:spPr bwMode="auto">
          <a:xfrm>
            <a:off x="1979613" y="5229225"/>
            <a:ext cx="360362" cy="1223963"/>
          </a:xfrm>
          <a:custGeom>
            <a:avLst/>
            <a:gdLst>
              <a:gd name="T0" fmla="*/ 180018 w 360035"/>
              <a:gd name="T1" fmla="*/ 0 h 1224134"/>
              <a:gd name="T2" fmla="*/ 360035 w 360035"/>
              <a:gd name="T3" fmla="*/ 612067 h 1224134"/>
              <a:gd name="T4" fmla="*/ 180018 w 360035"/>
              <a:gd name="T5" fmla="*/ 1224134 h 1224134"/>
              <a:gd name="T6" fmla="*/ 0 w 360035"/>
              <a:gd name="T7" fmla="*/ 612067 h 1224134"/>
              <a:gd name="T8" fmla="*/ 0 w 360035"/>
              <a:gd name="T9" fmla="*/ 0 h 1224134"/>
              <a:gd name="T10" fmla="*/ 360035 w 360035"/>
              <a:gd name="T11" fmla="*/ 612067 h 1224134"/>
              <a:gd name="T12" fmla="*/ 0 w 360035"/>
              <a:gd name="T13" fmla="*/ 1224134 h 1224134"/>
              <a:gd name="T14" fmla="*/ 17694720 60000 65536"/>
              <a:gd name="T15" fmla="*/ 0 60000 65536"/>
              <a:gd name="T16" fmla="*/ 5898240 60000 65536"/>
              <a:gd name="T17" fmla="*/ 11796480 60000 65536"/>
              <a:gd name="T18" fmla="*/ 5898240 60000 65536"/>
              <a:gd name="T19" fmla="*/ 11796480 60000 65536"/>
              <a:gd name="T20" fmla="*/ 17694720 60000 65536"/>
              <a:gd name="T21" fmla="*/ 0 w 360035"/>
              <a:gd name="T22" fmla="*/ 8787 h 1224134"/>
              <a:gd name="T23" fmla="*/ 127292 w 360035"/>
              <a:gd name="T24" fmla="*/ 1215347 h 1224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035" h="1224134" stroke="0">
                <a:moveTo>
                  <a:pt x="0" y="0"/>
                </a:moveTo>
                <a:lnTo>
                  <a:pt x="-1" y="0"/>
                </a:lnTo>
                <a:cubicBezTo>
                  <a:pt x="99421" y="0"/>
                  <a:pt x="180018" y="13432"/>
                  <a:pt x="180018" y="30002"/>
                </a:cubicBezTo>
                <a:lnTo>
                  <a:pt x="180018" y="582065"/>
                </a:lnTo>
                <a:cubicBezTo>
                  <a:pt x="180018" y="598634"/>
                  <a:pt x="260614" y="612066"/>
                  <a:pt x="360035" y="612067"/>
                </a:cubicBezTo>
                <a:cubicBezTo>
                  <a:pt x="260614" y="612067"/>
                  <a:pt x="180018" y="625499"/>
                  <a:pt x="180018" y="642068"/>
                </a:cubicBezTo>
                <a:lnTo>
                  <a:pt x="180018" y="1194132"/>
                </a:lnTo>
                <a:cubicBezTo>
                  <a:pt x="180018" y="1210701"/>
                  <a:pt x="99421" y="1224133"/>
                  <a:pt x="0" y="1224134"/>
                </a:cubicBezTo>
                <a:lnTo>
                  <a:pt x="0" y="0"/>
                </a:lnTo>
                <a:close/>
              </a:path>
              <a:path w="360035" h="1224134" fill="none">
                <a:moveTo>
                  <a:pt x="0" y="0"/>
                </a:moveTo>
                <a:lnTo>
                  <a:pt x="-1" y="0"/>
                </a:lnTo>
                <a:cubicBezTo>
                  <a:pt x="99421" y="0"/>
                  <a:pt x="180018" y="13432"/>
                  <a:pt x="180018" y="30002"/>
                </a:cubicBezTo>
                <a:lnTo>
                  <a:pt x="180018" y="582065"/>
                </a:lnTo>
                <a:cubicBezTo>
                  <a:pt x="180018" y="598634"/>
                  <a:pt x="260614" y="612066"/>
                  <a:pt x="360035" y="612067"/>
                </a:cubicBezTo>
                <a:cubicBezTo>
                  <a:pt x="260614" y="612067"/>
                  <a:pt x="180018" y="625499"/>
                  <a:pt x="180018" y="642068"/>
                </a:cubicBezTo>
                <a:lnTo>
                  <a:pt x="180018" y="1194132"/>
                </a:lnTo>
                <a:cubicBezTo>
                  <a:pt x="180018" y="1210701"/>
                  <a:pt x="99421" y="1224133"/>
                  <a:pt x="0" y="1224134"/>
                </a:cubicBezTo>
              </a:path>
            </a:pathLst>
          </a:custGeom>
          <a:noFill/>
          <a:ln w="19046">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nchorCtr="1"/>
          <a:lstStyle/>
          <a:p>
            <a:endParaRPr lang="tr-TR"/>
          </a:p>
        </p:txBody>
      </p:sp>
      <p:sp>
        <p:nvSpPr>
          <p:cNvPr id="11" name="Metin kutusu 14"/>
          <p:cNvSpPr txBox="1">
            <a:spLocks noChangeArrowheads="1"/>
          </p:cNvSpPr>
          <p:nvPr/>
        </p:nvSpPr>
        <p:spPr bwMode="auto">
          <a:xfrm>
            <a:off x="2411413" y="5445125"/>
            <a:ext cx="1368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Güncel haberler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5122" name="Başlık 1"/>
          <p:cNvSpPr txBox="1">
            <a:spLocks noGrp="1"/>
          </p:cNvSpPr>
          <p:nvPr>
            <p:ph type="title"/>
          </p:nvPr>
        </p:nvSpPr>
        <p:spPr>
          <a:xfrm>
            <a:off x="395288" y="115888"/>
            <a:ext cx="8229600" cy="419100"/>
          </a:xfrm>
        </p:spPr>
        <p:txBody>
          <a:bodyPr/>
          <a:lstStyle/>
          <a:p>
            <a:pPr eaLnBrk="1"/>
            <a:r>
              <a:rPr altLang="tr-TR" sz="4000" smtClean="0">
                <a:solidFill>
                  <a:srgbClr val="FF0000"/>
                </a:solidFill>
                <a:latin typeface="Calibri" pitchFamily="34" charset="0"/>
              </a:rPr>
              <a:t>PORTAL (Herkese açık)</a:t>
            </a:r>
          </a:p>
        </p:txBody>
      </p:sp>
      <p:sp>
        <p:nvSpPr>
          <p:cNvPr id="5123" name="Metin kutusu 3"/>
          <p:cNvSpPr txBox="1">
            <a:spLocks noChangeArrowheads="1"/>
          </p:cNvSpPr>
          <p:nvPr/>
        </p:nvSpPr>
        <p:spPr bwMode="auto">
          <a:xfrm>
            <a:off x="2263775" y="549275"/>
            <a:ext cx="4895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tr-TR" altLang="tr-TR">
                <a:solidFill>
                  <a:srgbClr val="558ED5"/>
                </a:solidFill>
              </a:rPr>
              <a:t>http://www.etwinning.net/</a:t>
            </a:r>
          </a:p>
        </p:txBody>
      </p:sp>
      <p:pic>
        <p:nvPicPr>
          <p:cNvPr id="512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7413"/>
            <a:ext cx="6516688"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2"/>
          <p:cNvSpPr>
            <a:spLocks/>
          </p:cNvSpPr>
          <p:nvPr/>
        </p:nvSpPr>
        <p:spPr bwMode="auto">
          <a:xfrm>
            <a:off x="107950" y="3933825"/>
            <a:ext cx="1439863" cy="541338"/>
          </a:xfrm>
          <a:custGeom>
            <a:avLst/>
            <a:gdLst>
              <a:gd name="T0" fmla="*/ 720081 w 1440161"/>
              <a:gd name="T1" fmla="*/ 0 h 542211"/>
              <a:gd name="T2" fmla="*/ 1440161 w 1440161"/>
              <a:gd name="T3" fmla="*/ 271106 h 542211"/>
              <a:gd name="T4" fmla="*/ 720081 w 1440161"/>
              <a:gd name="T5" fmla="*/ 542211 h 542211"/>
              <a:gd name="T6" fmla="*/ 0 w 1440161"/>
              <a:gd name="T7" fmla="*/ 271106 h 542211"/>
              <a:gd name="T8" fmla="*/ 210907 w 1440161"/>
              <a:gd name="T9" fmla="*/ 79405 h 542211"/>
              <a:gd name="T10" fmla="*/ 210907 w 1440161"/>
              <a:gd name="T11" fmla="*/ 462806 h 542211"/>
              <a:gd name="T12" fmla="*/ 1229254 w 1440161"/>
              <a:gd name="T13" fmla="*/ 462806 h 542211"/>
              <a:gd name="T14" fmla="*/ 1229254 w 1440161"/>
              <a:gd name="T15" fmla="*/ 79405 h 54221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10907 w 1440161"/>
              <a:gd name="T25" fmla="*/ 79405 h 542211"/>
              <a:gd name="T26" fmla="*/ 1229254 w 1440161"/>
              <a:gd name="T27" fmla="*/ 462806 h 542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0161" h="542211">
                <a:moveTo>
                  <a:pt x="0" y="271106"/>
                </a:moveTo>
                <a:lnTo>
                  <a:pt x="0" y="271106"/>
                </a:lnTo>
                <a:cubicBezTo>
                  <a:pt x="0" y="420833"/>
                  <a:pt x="322391" y="542211"/>
                  <a:pt x="720080" y="542212"/>
                </a:cubicBezTo>
                <a:cubicBezTo>
                  <a:pt x="1117770" y="542212"/>
                  <a:pt x="1440162" y="420833"/>
                  <a:pt x="1440162" y="271106"/>
                </a:cubicBezTo>
                <a:cubicBezTo>
                  <a:pt x="1440162" y="121378"/>
                  <a:pt x="1117770" y="0"/>
                  <a:pt x="720081" y="0"/>
                </a:cubicBezTo>
                <a:cubicBezTo>
                  <a:pt x="322391" y="0"/>
                  <a:pt x="0" y="121378"/>
                  <a:pt x="0" y="271106"/>
                </a:cubicBezTo>
                <a:close/>
              </a:path>
            </a:pathLst>
          </a:custGeom>
          <a:solidFill>
            <a:srgbClr val="4F81BD">
              <a:alpha val="0"/>
            </a:srgbClr>
          </a:solidFill>
          <a:ln w="25402">
            <a:solidFill>
              <a:srgbClr val="FF0000"/>
            </a:solidFill>
            <a:prstDash val="solid"/>
            <a:round/>
            <a:headEnd/>
            <a:tailEnd/>
          </a:ln>
        </p:spPr>
        <p:txBody>
          <a:bodyPr anchor="ctr" anchorCtr="1"/>
          <a:lstStyle/>
          <a:p>
            <a:endParaRPr lang="tr-TR"/>
          </a:p>
        </p:txBody>
      </p:sp>
      <p:sp>
        <p:nvSpPr>
          <p:cNvPr id="6" name="Oval 13"/>
          <p:cNvSpPr>
            <a:spLocks/>
          </p:cNvSpPr>
          <p:nvPr/>
        </p:nvSpPr>
        <p:spPr bwMode="auto">
          <a:xfrm>
            <a:off x="1692275" y="3967163"/>
            <a:ext cx="1439863" cy="541337"/>
          </a:xfrm>
          <a:custGeom>
            <a:avLst/>
            <a:gdLst>
              <a:gd name="T0" fmla="*/ 720081 w 1440161"/>
              <a:gd name="T1" fmla="*/ 0 h 542211"/>
              <a:gd name="T2" fmla="*/ 1440161 w 1440161"/>
              <a:gd name="T3" fmla="*/ 271106 h 542211"/>
              <a:gd name="T4" fmla="*/ 720081 w 1440161"/>
              <a:gd name="T5" fmla="*/ 542211 h 542211"/>
              <a:gd name="T6" fmla="*/ 0 w 1440161"/>
              <a:gd name="T7" fmla="*/ 271106 h 542211"/>
              <a:gd name="T8" fmla="*/ 210907 w 1440161"/>
              <a:gd name="T9" fmla="*/ 79405 h 542211"/>
              <a:gd name="T10" fmla="*/ 210907 w 1440161"/>
              <a:gd name="T11" fmla="*/ 462806 h 542211"/>
              <a:gd name="T12" fmla="*/ 1229254 w 1440161"/>
              <a:gd name="T13" fmla="*/ 462806 h 542211"/>
              <a:gd name="T14" fmla="*/ 1229254 w 1440161"/>
              <a:gd name="T15" fmla="*/ 79405 h 54221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10907 w 1440161"/>
              <a:gd name="T25" fmla="*/ 79405 h 542211"/>
              <a:gd name="T26" fmla="*/ 1229254 w 1440161"/>
              <a:gd name="T27" fmla="*/ 462806 h 542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0161" h="542211">
                <a:moveTo>
                  <a:pt x="0" y="271106"/>
                </a:moveTo>
                <a:lnTo>
                  <a:pt x="0" y="271106"/>
                </a:lnTo>
                <a:cubicBezTo>
                  <a:pt x="0" y="420833"/>
                  <a:pt x="322391" y="542211"/>
                  <a:pt x="720080" y="542212"/>
                </a:cubicBezTo>
                <a:cubicBezTo>
                  <a:pt x="1117770" y="542212"/>
                  <a:pt x="1440162" y="420833"/>
                  <a:pt x="1440162" y="271106"/>
                </a:cubicBezTo>
                <a:cubicBezTo>
                  <a:pt x="1440162" y="121378"/>
                  <a:pt x="1117770" y="0"/>
                  <a:pt x="720081" y="0"/>
                </a:cubicBezTo>
                <a:cubicBezTo>
                  <a:pt x="322391" y="0"/>
                  <a:pt x="0" y="121378"/>
                  <a:pt x="0" y="271106"/>
                </a:cubicBezTo>
                <a:close/>
              </a:path>
            </a:pathLst>
          </a:custGeom>
          <a:solidFill>
            <a:srgbClr val="4F81BD">
              <a:alpha val="0"/>
            </a:srgbClr>
          </a:solidFill>
          <a:ln w="25402">
            <a:solidFill>
              <a:srgbClr val="FF0000"/>
            </a:solidFill>
            <a:prstDash val="solid"/>
            <a:round/>
            <a:headEnd/>
            <a:tailEnd/>
          </a:ln>
        </p:spPr>
        <p:txBody>
          <a:bodyPr anchor="ctr" anchorCtr="1"/>
          <a:lstStyle/>
          <a:p>
            <a:endParaRPr lang="tr-TR"/>
          </a:p>
        </p:txBody>
      </p:sp>
      <p:sp>
        <p:nvSpPr>
          <p:cNvPr id="7" name="Oval 15"/>
          <p:cNvSpPr>
            <a:spLocks/>
          </p:cNvSpPr>
          <p:nvPr/>
        </p:nvSpPr>
        <p:spPr bwMode="auto">
          <a:xfrm>
            <a:off x="3203575" y="3967163"/>
            <a:ext cx="1439863" cy="541337"/>
          </a:xfrm>
          <a:custGeom>
            <a:avLst/>
            <a:gdLst>
              <a:gd name="T0" fmla="*/ 720081 w 1440161"/>
              <a:gd name="T1" fmla="*/ 0 h 542211"/>
              <a:gd name="T2" fmla="*/ 1440161 w 1440161"/>
              <a:gd name="T3" fmla="*/ 271106 h 542211"/>
              <a:gd name="T4" fmla="*/ 720081 w 1440161"/>
              <a:gd name="T5" fmla="*/ 542211 h 542211"/>
              <a:gd name="T6" fmla="*/ 0 w 1440161"/>
              <a:gd name="T7" fmla="*/ 271106 h 542211"/>
              <a:gd name="T8" fmla="*/ 210907 w 1440161"/>
              <a:gd name="T9" fmla="*/ 79405 h 542211"/>
              <a:gd name="T10" fmla="*/ 210907 w 1440161"/>
              <a:gd name="T11" fmla="*/ 462806 h 542211"/>
              <a:gd name="T12" fmla="*/ 1229254 w 1440161"/>
              <a:gd name="T13" fmla="*/ 462806 h 542211"/>
              <a:gd name="T14" fmla="*/ 1229254 w 1440161"/>
              <a:gd name="T15" fmla="*/ 79405 h 54221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10907 w 1440161"/>
              <a:gd name="T25" fmla="*/ 79405 h 542211"/>
              <a:gd name="T26" fmla="*/ 1229254 w 1440161"/>
              <a:gd name="T27" fmla="*/ 462806 h 542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0161" h="542211">
                <a:moveTo>
                  <a:pt x="0" y="271106"/>
                </a:moveTo>
                <a:lnTo>
                  <a:pt x="0" y="271106"/>
                </a:lnTo>
                <a:cubicBezTo>
                  <a:pt x="0" y="420833"/>
                  <a:pt x="322391" y="542211"/>
                  <a:pt x="720080" y="542212"/>
                </a:cubicBezTo>
                <a:cubicBezTo>
                  <a:pt x="1117770" y="542212"/>
                  <a:pt x="1440162" y="420833"/>
                  <a:pt x="1440162" y="271106"/>
                </a:cubicBezTo>
                <a:cubicBezTo>
                  <a:pt x="1440162" y="121378"/>
                  <a:pt x="1117770" y="0"/>
                  <a:pt x="720081" y="0"/>
                </a:cubicBezTo>
                <a:cubicBezTo>
                  <a:pt x="322391" y="0"/>
                  <a:pt x="0" y="121378"/>
                  <a:pt x="0" y="271106"/>
                </a:cubicBezTo>
                <a:close/>
              </a:path>
            </a:pathLst>
          </a:custGeom>
          <a:solidFill>
            <a:srgbClr val="4F81BD">
              <a:alpha val="0"/>
            </a:srgbClr>
          </a:solidFill>
          <a:ln w="25402">
            <a:solidFill>
              <a:srgbClr val="FF0000"/>
            </a:solidFill>
            <a:prstDash val="solid"/>
            <a:round/>
            <a:headEnd/>
            <a:tailEnd/>
          </a:ln>
        </p:spPr>
        <p:txBody>
          <a:bodyPr anchor="ctr" anchorCtr="1"/>
          <a:lstStyle/>
          <a:p>
            <a:endParaRPr lang="tr-TR"/>
          </a:p>
        </p:txBody>
      </p:sp>
      <p:sp>
        <p:nvSpPr>
          <p:cNvPr id="8" name="Oval 16"/>
          <p:cNvSpPr>
            <a:spLocks/>
          </p:cNvSpPr>
          <p:nvPr/>
        </p:nvSpPr>
        <p:spPr bwMode="auto">
          <a:xfrm>
            <a:off x="4859338" y="3967163"/>
            <a:ext cx="1441450" cy="541337"/>
          </a:xfrm>
          <a:custGeom>
            <a:avLst/>
            <a:gdLst>
              <a:gd name="T0" fmla="*/ 720081 w 1440161"/>
              <a:gd name="T1" fmla="*/ 0 h 542211"/>
              <a:gd name="T2" fmla="*/ 1440161 w 1440161"/>
              <a:gd name="T3" fmla="*/ 271106 h 542211"/>
              <a:gd name="T4" fmla="*/ 720081 w 1440161"/>
              <a:gd name="T5" fmla="*/ 542211 h 542211"/>
              <a:gd name="T6" fmla="*/ 0 w 1440161"/>
              <a:gd name="T7" fmla="*/ 271106 h 542211"/>
              <a:gd name="T8" fmla="*/ 210907 w 1440161"/>
              <a:gd name="T9" fmla="*/ 79405 h 542211"/>
              <a:gd name="T10" fmla="*/ 210907 w 1440161"/>
              <a:gd name="T11" fmla="*/ 462806 h 542211"/>
              <a:gd name="T12" fmla="*/ 1229254 w 1440161"/>
              <a:gd name="T13" fmla="*/ 462806 h 542211"/>
              <a:gd name="T14" fmla="*/ 1229254 w 1440161"/>
              <a:gd name="T15" fmla="*/ 79405 h 54221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10907 w 1440161"/>
              <a:gd name="T25" fmla="*/ 79405 h 542211"/>
              <a:gd name="T26" fmla="*/ 1229254 w 1440161"/>
              <a:gd name="T27" fmla="*/ 462806 h 542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0161" h="542211">
                <a:moveTo>
                  <a:pt x="0" y="271106"/>
                </a:moveTo>
                <a:lnTo>
                  <a:pt x="0" y="271106"/>
                </a:lnTo>
                <a:cubicBezTo>
                  <a:pt x="0" y="420833"/>
                  <a:pt x="322391" y="542211"/>
                  <a:pt x="720080" y="542212"/>
                </a:cubicBezTo>
                <a:cubicBezTo>
                  <a:pt x="1117770" y="542212"/>
                  <a:pt x="1440162" y="420833"/>
                  <a:pt x="1440162" y="271106"/>
                </a:cubicBezTo>
                <a:cubicBezTo>
                  <a:pt x="1440162" y="121378"/>
                  <a:pt x="1117770" y="0"/>
                  <a:pt x="720081" y="0"/>
                </a:cubicBezTo>
                <a:cubicBezTo>
                  <a:pt x="322391" y="0"/>
                  <a:pt x="0" y="121378"/>
                  <a:pt x="0" y="271106"/>
                </a:cubicBezTo>
                <a:close/>
              </a:path>
            </a:pathLst>
          </a:custGeom>
          <a:solidFill>
            <a:srgbClr val="4F81BD">
              <a:alpha val="0"/>
            </a:srgbClr>
          </a:solidFill>
          <a:ln w="25402">
            <a:solidFill>
              <a:srgbClr val="FF0000"/>
            </a:solidFill>
            <a:prstDash val="solid"/>
            <a:round/>
            <a:headEnd/>
            <a:tailEnd/>
          </a:ln>
        </p:spPr>
        <p:txBody>
          <a:bodyPr anchor="ctr" anchorCtr="1"/>
          <a:lstStyle/>
          <a:p>
            <a:endParaRPr lang="tr-TR"/>
          </a:p>
        </p:txBody>
      </p:sp>
      <p:cxnSp>
        <p:nvCxnSpPr>
          <p:cNvPr id="9" name="Düz Bağlayıcı 18"/>
          <p:cNvCxnSpPr>
            <a:cxnSpLocks noChangeShapeType="1"/>
          </p:cNvCxnSpPr>
          <p:nvPr/>
        </p:nvCxnSpPr>
        <p:spPr bwMode="auto">
          <a:xfrm>
            <a:off x="1187450" y="4438650"/>
            <a:ext cx="936625" cy="1006475"/>
          </a:xfrm>
          <a:prstGeom prst="straightConnector1">
            <a:avLst/>
          </a:prstGeom>
          <a:noFill/>
          <a:ln w="19046">
            <a:solidFill>
              <a:srgbClr val="FF0000"/>
            </a:solidFill>
            <a:round/>
            <a:headEnd/>
            <a:tailEnd/>
          </a:ln>
          <a:extLst>
            <a:ext uri="{909E8E84-426E-40DD-AFC4-6F175D3DCCD1}">
              <a14:hiddenFill xmlns:a14="http://schemas.microsoft.com/office/drawing/2010/main">
                <a:noFill/>
              </a14:hiddenFill>
            </a:ext>
          </a:extLst>
        </p:spPr>
      </p:cxnSp>
      <p:sp>
        <p:nvSpPr>
          <p:cNvPr id="10" name="Metin kutusu 9"/>
          <p:cNvSpPr txBox="1">
            <a:spLocks noChangeArrowheads="1"/>
          </p:cNvSpPr>
          <p:nvPr/>
        </p:nvSpPr>
        <p:spPr bwMode="auto">
          <a:xfrm>
            <a:off x="1979613" y="5445125"/>
            <a:ext cx="1223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eTwinning nedir? Nasıl kayıt olunur?</a:t>
            </a:r>
          </a:p>
        </p:txBody>
      </p:sp>
      <p:cxnSp>
        <p:nvCxnSpPr>
          <p:cNvPr id="11" name="Düz Bağlayıcı 20"/>
          <p:cNvCxnSpPr>
            <a:cxnSpLocks noChangeShapeType="1"/>
          </p:cNvCxnSpPr>
          <p:nvPr/>
        </p:nvCxnSpPr>
        <p:spPr bwMode="auto">
          <a:xfrm>
            <a:off x="2916238" y="4437063"/>
            <a:ext cx="935037" cy="1006475"/>
          </a:xfrm>
          <a:prstGeom prst="straightConnector1">
            <a:avLst/>
          </a:prstGeom>
          <a:noFill/>
          <a:ln w="19046">
            <a:solidFill>
              <a:srgbClr val="FF0000"/>
            </a:solidFill>
            <a:round/>
            <a:headEnd/>
            <a:tailEnd/>
          </a:ln>
          <a:extLst>
            <a:ext uri="{909E8E84-426E-40DD-AFC4-6F175D3DCCD1}">
              <a14:hiddenFill xmlns:a14="http://schemas.microsoft.com/office/drawing/2010/main">
                <a:noFill/>
              </a14:hiddenFill>
            </a:ext>
          </a:extLst>
        </p:spPr>
      </p:cxnSp>
      <p:sp>
        <p:nvSpPr>
          <p:cNvPr id="12" name="Metin kutusu 21"/>
          <p:cNvSpPr txBox="1">
            <a:spLocks noChangeArrowheads="1"/>
          </p:cNvSpPr>
          <p:nvPr/>
        </p:nvSpPr>
        <p:spPr bwMode="auto">
          <a:xfrm>
            <a:off x="3203575" y="5445125"/>
            <a:ext cx="201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Avrupa’daki öğretmenlerle bağlantı kurmanızı sağlar.</a:t>
            </a:r>
          </a:p>
        </p:txBody>
      </p:sp>
      <p:cxnSp>
        <p:nvCxnSpPr>
          <p:cNvPr id="13" name="Düz Bağlayıcı 22"/>
          <p:cNvCxnSpPr>
            <a:cxnSpLocks noChangeShapeType="1"/>
          </p:cNvCxnSpPr>
          <p:nvPr/>
        </p:nvCxnSpPr>
        <p:spPr bwMode="auto">
          <a:xfrm flipH="1">
            <a:off x="4356100" y="2636838"/>
            <a:ext cx="2663825" cy="1366837"/>
          </a:xfrm>
          <a:prstGeom prst="straightConnector1">
            <a:avLst/>
          </a:prstGeom>
          <a:noFill/>
          <a:ln w="19046">
            <a:solidFill>
              <a:srgbClr val="FF0000"/>
            </a:solidFill>
            <a:round/>
            <a:headEnd/>
            <a:tailEnd/>
          </a:ln>
          <a:extLst>
            <a:ext uri="{909E8E84-426E-40DD-AFC4-6F175D3DCCD1}">
              <a14:hiddenFill xmlns:a14="http://schemas.microsoft.com/office/drawing/2010/main">
                <a:noFill/>
              </a14:hiddenFill>
            </a:ext>
          </a:extLst>
        </p:spPr>
      </p:cxnSp>
      <p:sp>
        <p:nvSpPr>
          <p:cNvPr id="14" name="Metin kutusu 25"/>
          <p:cNvSpPr txBox="1">
            <a:spLocks noChangeArrowheads="1"/>
          </p:cNvSpPr>
          <p:nvPr/>
        </p:nvSpPr>
        <p:spPr bwMode="auto">
          <a:xfrm>
            <a:off x="7045325" y="2174875"/>
            <a:ext cx="1630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eTwinning projesi yapmanıza yardım eder. </a:t>
            </a:r>
          </a:p>
        </p:txBody>
      </p:sp>
      <p:cxnSp>
        <p:nvCxnSpPr>
          <p:cNvPr id="15" name="Düz Bağlayıcı 26"/>
          <p:cNvCxnSpPr>
            <a:cxnSpLocks noChangeShapeType="1"/>
          </p:cNvCxnSpPr>
          <p:nvPr/>
        </p:nvCxnSpPr>
        <p:spPr bwMode="auto">
          <a:xfrm>
            <a:off x="6300788" y="4203700"/>
            <a:ext cx="858837" cy="34925"/>
          </a:xfrm>
          <a:prstGeom prst="straightConnector1">
            <a:avLst/>
          </a:prstGeom>
          <a:noFill/>
          <a:ln w="19046">
            <a:solidFill>
              <a:srgbClr val="FF0000"/>
            </a:solidFill>
            <a:round/>
            <a:headEnd/>
            <a:tailEnd/>
          </a:ln>
          <a:extLst>
            <a:ext uri="{909E8E84-426E-40DD-AFC4-6F175D3DCCD1}">
              <a14:hiddenFill xmlns:a14="http://schemas.microsoft.com/office/drawing/2010/main">
                <a:noFill/>
              </a14:hiddenFill>
            </a:ext>
          </a:extLst>
        </p:spPr>
      </p:cxnSp>
      <p:sp>
        <p:nvSpPr>
          <p:cNvPr id="16" name="Metin kutusu 28"/>
          <p:cNvSpPr txBox="1">
            <a:spLocks noChangeArrowheads="1"/>
          </p:cNvSpPr>
          <p:nvPr/>
        </p:nvSpPr>
        <p:spPr bwMode="auto">
          <a:xfrm>
            <a:off x="7159625" y="3740150"/>
            <a:ext cx="1223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Kişisel gelişiminizi destekler.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6146" name="Başlık 1"/>
          <p:cNvSpPr txBox="1">
            <a:spLocks noGrp="1"/>
          </p:cNvSpPr>
          <p:nvPr>
            <p:ph type="title"/>
          </p:nvPr>
        </p:nvSpPr>
        <p:spPr>
          <a:xfrm>
            <a:off x="457200" y="115888"/>
            <a:ext cx="8229600" cy="576262"/>
          </a:xfrm>
        </p:spPr>
        <p:txBody>
          <a:bodyPr/>
          <a:lstStyle/>
          <a:p>
            <a:pPr eaLnBrk="1"/>
            <a:r>
              <a:rPr altLang="tr-TR" sz="3200" smtClean="0">
                <a:solidFill>
                  <a:srgbClr val="FF0000"/>
                </a:solidFill>
                <a:latin typeface="Calibri" pitchFamily="34" charset="0"/>
              </a:rPr>
              <a:t>KAYIT OLMA</a:t>
            </a:r>
          </a:p>
        </p:txBody>
      </p:sp>
      <p:pic>
        <p:nvPicPr>
          <p:cNvPr id="61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7413"/>
            <a:ext cx="6516688"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Oval 4"/>
          <p:cNvSpPr>
            <a:spLocks/>
          </p:cNvSpPr>
          <p:nvPr/>
        </p:nvSpPr>
        <p:spPr bwMode="auto">
          <a:xfrm>
            <a:off x="4932363" y="2349500"/>
            <a:ext cx="1295400" cy="935038"/>
          </a:xfrm>
          <a:custGeom>
            <a:avLst/>
            <a:gdLst>
              <a:gd name="T0" fmla="*/ 648072 w 1296143"/>
              <a:gd name="T1" fmla="*/ 0 h 936107"/>
              <a:gd name="T2" fmla="*/ 1296143 w 1296143"/>
              <a:gd name="T3" fmla="*/ 468054 h 936107"/>
              <a:gd name="T4" fmla="*/ 648072 w 1296143"/>
              <a:gd name="T5" fmla="*/ 936107 h 936107"/>
              <a:gd name="T6" fmla="*/ 0 w 1296143"/>
              <a:gd name="T7" fmla="*/ 468054 h 936107"/>
              <a:gd name="T8" fmla="*/ 189816 w 1296143"/>
              <a:gd name="T9" fmla="*/ 137090 h 936107"/>
              <a:gd name="T10" fmla="*/ 189816 w 1296143"/>
              <a:gd name="T11" fmla="*/ 799017 h 936107"/>
              <a:gd name="T12" fmla="*/ 1106327 w 1296143"/>
              <a:gd name="T13" fmla="*/ 799017 h 936107"/>
              <a:gd name="T14" fmla="*/ 1106327 w 1296143"/>
              <a:gd name="T15" fmla="*/ 137090 h 936107"/>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9816 w 1296143"/>
              <a:gd name="T25" fmla="*/ 137090 h 936107"/>
              <a:gd name="T26" fmla="*/ 1106327 w 1296143"/>
              <a:gd name="T27" fmla="*/ 799017 h 936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6143" h="936107">
                <a:moveTo>
                  <a:pt x="0" y="468053"/>
                </a:moveTo>
                <a:lnTo>
                  <a:pt x="0" y="468053"/>
                </a:lnTo>
                <a:cubicBezTo>
                  <a:pt x="0" y="726551"/>
                  <a:pt x="290151" y="936105"/>
                  <a:pt x="648070" y="936106"/>
                </a:cubicBezTo>
                <a:cubicBezTo>
                  <a:pt x="1005990" y="936106"/>
                  <a:pt x="1296142" y="726551"/>
                  <a:pt x="1296142" y="468053"/>
                </a:cubicBezTo>
                <a:cubicBezTo>
                  <a:pt x="1296142" y="209554"/>
                  <a:pt x="1005990" y="0"/>
                  <a:pt x="648071" y="0"/>
                </a:cubicBezTo>
                <a:cubicBezTo>
                  <a:pt x="290151" y="0"/>
                  <a:pt x="0" y="209554"/>
                  <a:pt x="0" y="468053"/>
                </a:cubicBezTo>
                <a:close/>
              </a:path>
            </a:pathLst>
          </a:custGeom>
          <a:solidFill>
            <a:srgbClr val="4F81BD">
              <a:alpha val="0"/>
            </a:srgbClr>
          </a:solidFill>
          <a:ln w="31747">
            <a:solidFill>
              <a:srgbClr val="FF0000"/>
            </a:solidFill>
            <a:prstDash val="solid"/>
            <a:round/>
            <a:headEnd/>
            <a:tailEnd/>
          </a:ln>
        </p:spPr>
        <p:txBody>
          <a:bodyPr anchor="ctr" anchorCtr="1"/>
          <a:lstStyle/>
          <a:p>
            <a:endParaRPr lang="tr-TR"/>
          </a:p>
        </p:txBody>
      </p:sp>
      <p:sp>
        <p:nvSpPr>
          <p:cNvPr id="6149" name="Oval 2"/>
          <p:cNvSpPr>
            <a:spLocks/>
          </p:cNvSpPr>
          <p:nvPr/>
        </p:nvSpPr>
        <p:spPr bwMode="auto">
          <a:xfrm>
            <a:off x="4427538" y="5300663"/>
            <a:ext cx="1728787" cy="1152525"/>
          </a:xfrm>
          <a:custGeom>
            <a:avLst/>
            <a:gdLst>
              <a:gd name="T0" fmla="*/ 864094 w 1728188"/>
              <a:gd name="T1" fmla="*/ 0 h 1152125"/>
              <a:gd name="T2" fmla="*/ 1728188 w 1728188"/>
              <a:gd name="T3" fmla="*/ 576063 h 1152125"/>
              <a:gd name="T4" fmla="*/ 864094 w 1728188"/>
              <a:gd name="T5" fmla="*/ 1152125 h 1152125"/>
              <a:gd name="T6" fmla="*/ 0 w 1728188"/>
              <a:gd name="T7" fmla="*/ 576063 h 1152125"/>
              <a:gd name="T8" fmla="*/ 253087 w 1728188"/>
              <a:gd name="T9" fmla="*/ 168725 h 1152125"/>
              <a:gd name="T10" fmla="*/ 253087 w 1728188"/>
              <a:gd name="T11" fmla="*/ 983400 h 1152125"/>
              <a:gd name="T12" fmla="*/ 1475101 w 1728188"/>
              <a:gd name="T13" fmla="*/ 983400 h 1152125"/>
              <a:gd name="T14" fmla="*/ 1475101 w 1728188"/>
              <a:gd name="T15" fmla="*/ 168725 h 115212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53087 w 1728188"/>
              <a:gd name="T25" fmla="*/ 168725 h 1152125"/>
              <a:gd name="T26" fmla="*/ 1475101 w 1728188"/>
              <a:gd name="T27" fmla="*/ 983400 h 1152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8188" h="1152125">
                <a:moveTo>
                  <a:pt x="0" y="576063"/>
                </a:moveTo>
                <a:lnTo>
                  <a:pt x="0" y="576063"/>
                </a:lnTo>
                <a:cubicBezTo>
                  <a:pt x="0" y="894213"/>
                  <a:pt x="386868" y="1152125"/>
                  <a:pt x="864093" y="1152126"/>
                </a:cubicBezTo>
                <a:cubicBezTo>
                  <a:pt x="1341319" y="1152126"/>
                  <a:pt x="1728188" y="894213"/>
                  <a:pt x="1728188" y="576063"/>
                </a:cubicBezTo>
                <a:cubicBezTo>
                  <a:pt x="1728188" y="257912"/>
                  <a:pt x="1341319" y="0"/>
                  <a:pt x="864094" y="0"/>
                </a:cubicBezTo>
                <a:cubicBezTo>
                  <a:pt x="386868" y="0"/>
                  <a:pt x="0" y="257912"/>
                  <a:pt x="0" y="576063"/>
                </a:cubicBezTo>
                <a:close/>
              </a:path>
            </a:pathLst>
          </a:custGeom>
          <a:solidFill>
            <a:srgbClr val="4F81BD">
              <a:alpha val="0"/>
            </a:srgbClr>
          </a:solidFill>
          <a:ln w="25402">
            <a:solidFill>
              <a:srgbClr val="FF0000"/>
            </a:solidFill>
            <a:prstDash val="solid"/>
            <a:round/>
            <a:headEnd/>
            <a:tailEnd/>
          </a:ln>
        </p:spPr>
        <p:txBody>
          <a:bodyPr anchor="ctr" anchorCtr="1"/>
          <a:lstStyle/>
          <a:p>
            <a:endParaRPr lang="tr-TR"/>
          </a:p>
        </p:txBody>
      </p:sp>
      <p:cxnSp>
        <p:nvCxnSpPr>
          <p:cNvPr id="6" name="Düz Bağlayıcı 6"/>
          <p:cNvCxnSpPr>
            <a:cxnSpLocks noChangeShapeType="1"/>
          </p:cNvCxnSpPr>
          <p:nvPr/>
        </p:nvCxnSpPr>
        <p:spPr bwMode="auto">
          <a:xfrm flipV="1">
            <a:off x="6129338" y="5410200"/>
            <a:ext cx="720725" cy="584200"/>
          </a:xfrm>
          <a:prstGeom prst="straightConnector1">
            <a:avLst/>
          </a:prstGeom>
          <a:noFill/>
          <a:ln w="19046">
            <a:solidFill>
              <a:srgbClr val="FF0000"/>
            </a:solidFill>
            <a:round/>
            <a:headEnd/>
            <a:tailEnd/>
          </a:ln>
          <a:extLst>
            <a:ext uri="{909E8E84-426E-40DD-AFC4-6F175D3DCCD1}">
              <a14:hiddenFill xmlns:a14="http://schemas.microsoft.com/office/drawing/2010/main">
                <a:noFill/>
              </a14:hiddenFill>
            </a:ext>
          </a:extLst>
        </p:spPr>
      </p:cxnSp>
      <p:sp>
        <p:nvSpPr>
          <p:cNvPr id="6151" name="Metin kutusu 8"/>
          <p:cNvSpPr txBox="1">
            <a:spLocks noChangeArrowheads="1"/>
          </p:cNvSpPr>
          <p:nvPr/>
        </p:nvSpPr>
        <p:spPr bwMode="auto">
          <a:xfrm>
            <a:off x="6850063" y="5116513"/>
            <a:ext cx="2185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sz="1600">
                <a:solidFill>
                  <a:srgbClr val="FF0000"/>
                </a:solidFill>
              </a:rPr>
              <a:t>Destek alın bölümünden, eTwinning masaüstü ve twinspace kullanımı ile ilgili bilgi edinebilirsiniz.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58888"/>
            <a:ext cx="681672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3"/>
          <p:cNvSpPr>
            <a:spLocks noChangeArrowheads="1"/>
          </p:cNvSpPr>
          <p:nvPr/>
        </p:nvSpPr>
        <p:spPr bwMode="auto">
          <a:xfrm>
            <a:off x="1625600" y="3929063"/>
            <a:ext cx="2087563" cy="125412"/>
          </a:xfrm>
          <a:prstGeom prst="rect">
            <a:avLst/>
          </a:prstGeom>
          <a:solidFill>
            <a:srgbClr val="FF0000">
              <a:alpha val="0"/>
            </a:srgbClr>
          </a:solidFill>
          <a:ln w="25402">
            <a:solidFill>
              <a:srgbClr val="FF0000"/>
            </a:solidFill>
            <a:miter lim="800000"/>
            <a:headEnd/>
            <a:tailEnd/>
          </a:ln>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tr-TR" altLang="tr-TR">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Class="path" accel="50000" decel="50000" fill="hold" grpId="0" nodeType="clickEffect">
                                  <p:stCondLst>
                                    <p:cond delay="0"/>
                                  </p:stCondLst>
                                  <p:childTnLst>
                                    <p:animMotion origin="layout" path="M 5.55556E-7 -5.96808E-7 C 5.55556E-7 0.01041 5.55556E-7 0.02082 5.55556E-7 0.03123 ">
                                      <p:cBhvr>
                                        <p:cTn id="6" dur="2000" fill="hold"/>
                                        <p:tgtEl>
                                          <p:spTgt spid="3"/>
                                        </p:tgtEl>
                                        <p:attrNameLst>
                                          <p:attrName>ppt_x</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Class="path" accel="50000" decel="50000" fill="hold" grpId="1" nodeType="clickEffect">
                                  <p:stCondLst>
                                    <p:cond delay="0"/>
                                  </p:stCondLst>
                                  <p:childTnLst>
                                    <p:animMotion origin="layout" path="M -2.77778E-7 0.03123 C -2.77778E-7 0.04233 -2.77778E-7 0.05367 -2.77778E-7 0.065 ">
                                      <p:cBhvr>
                                        <p:cTn id="10" dur="2000" fill="hold"/>
                                        <p:tgtEl>
                                          <p:spTgt spid="3"/>
                                        </p:tgtEl>
                                        <p:attrNameLst>
                                          <p:attrName>ppt_x</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Class="path" accel="50000" decel="50000" fill="hold" grpId="2" nodeType="clickEffect">
                                  <p:stCondLst>
                                    <p:cond delay="0"/>
                                  </p:stCondLst>
                                  <p:childTnLst>
                                    <p:animMotion origin="layout" path="M 4.16667E-6 0.065 C -0.00382 0.07865 -0.00191 0.08073 -0.00191 0.10224 ">
                                      <p:cBhvr>
                                        <p:cTn id="14" dur="2000" fill="hold"/>
                                        <p:tgtEl>
                                          <p:spTgt spid="3"/>
                                        </p:tgtEl>
                                        <p:attrNameLst>
                                          <p:attrName>ppt_x</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44600"/>
            <a:ext cx="681672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5"/>
          <p:cNvSpPr>
            <a:spLocks noChangeArrowheads="1"/>
          </p:cNvSpPr>
          <p:nvPr/>
        </p:nvSpPr>
        <p:spPr bwMode="auto">
          <a:xfrm>
            <a:off x="1625600" y="4581525"/>
            <a:ext cx="2087563" cy="125413"/>
          </a:xfrm>
          <a:prstGeom prst="rect">
            <a:avLst/>
          </a:prstGeom>
          <a:solidFill>
            <a:srgbClr val="FF0000">
              <a:alpha val="0"/>
            </a:srgbClr>
          </a:solidFill>
          <a:ln w="25402">
            <a:solidFill>
              <a:srgbClr val="FF0000"/>
            </a:solidFill>
            <a:miter lim="800000"/>
            <a:headEnd/>
            <a:tailEnd/>
          </a:ln>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tr-TR" altLang="tr-TR">
              <a:solidFill>
                <a:srgbClr val="FFFFFF"/>
              </a:solidFill>
            </a:endParaRPr>
          </a:p>
        </p:txBody>
      </p:sp>
      <p:cxnSp>
        <p:nvCxnSpPr>
          <p:cNvPr id="4" name="Düz Bağlayıcı 6"/>
          <p:cNvCxnSpPr>
            <a:cxnSpLocks noChangeShapeType="1"/>
          </p:cNvCxnSpPr>
          <p:nvPr/>
        </p:nvCxnSpPr>
        <p:spPr bwMode="auto">
          <a:xfrm flipV="1">
            <a:off x="3724275" y="4365625"/>
            <a:ext cx="703263" cy="247650"/>
          </a:xfrm>
          <a:prstGeom prst="straightConnector1">
            <a:avLst/>
          </a:prstGeom>
          <a:noFill/>
          <a:ln w="19046">
            <a:solidFill>
              <a:srgbClr val="FF0000"/>
            </a:solidFill>
            <a:round/>
            <a:headEnd/>
            <a:tailEnd/>
          </a:ln>
          <a:extLst>
            <a:ext uri="{909E8E84-426E-40DD-AFC4-6F175D3DCCD1}">
              <a14:hiddenFill xmlns:a14="http://schemas.microsoft.com/office/drawing/2010/main">
                <a:noFill/>
              </a14:hiddenFill>
            </a:ext>
          </a:extLst>
        </p:spPr>
      </p:cxnSp>
      <p:sp>
        <p:nvSpPr>
          <p:cNvPr id="5" name="Metin kutusu 9"/>
          <p:cNvSpPr txBox="1">
            <a:spLocks noChangeArrowheads="1"/>
          </p:cNvSpPr>
          <p:nvPr/>
        </p:nvSpPr>
        <p:spPr bwMode="auto">
          <a:xfrm>
            <a:off x="4500563" y="4149725"/>
            <a:ext cx="3887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Sıkça kontrol ettiğiniz bir e-posta adresi yazın. İletişim için önemli!</a:t>
            </a:r>
          </a:p>
        </p:txBody>
      </p:sp>
      <p:sp>
        <p:nvSpPr>
          <p:cNvPr id="6" name="Dikdörtgen 10"/>
          <p:cNvSpPr>
            <a:spLocks noChangeArrowheads="1"/>
          </p:cNvSpPr>
          <p:nvPr/>
        </p:nvSpPr>
        <p:spPr bwMode="auto">
          <a:xfrm>
            <a:off x="1635125" y="5013325"/>
            <a:ext cx="2089150" cy="125413"/>
          </a:xfrm>
          <a:prstGeom prst="rect">
            <a:avLst/>
          </a:prstGeom>
          <a:solidFill>
            <a:srgbClr val="FF0000">
              <a:alpha val="0"/>
            </a:srgbClr>
          </a:solidFill>
          <a:ln w="25402">
            <a:solidFill>
              <a:srgbClr val="FF0000"/>
            </a:solidFill>
            <a:miter lim="800000"/>
            <a:headEnd/>
            <a:tailEnd/>
          </a:ln>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tr-TR" altLang="tr-TR">
              <a:solidFill>
                <a:srgbClr val="FFFFFF"/>
              </a:solidFill>
            </a:endParaRPr>
          </a:p>
        </p:txBody>
      </p:sp>
      <p:cxnSp>
        <p:nvCxnSpPr>
          <p:cNvPr id="7" name="Düz Bağlayıcı 13"/>
          <p:cNvCxnSpPr>
            <a:cxnSpLocks noChangeShapeType="1"/>
          </p:cNvCxnSpPr>
          <p:nvPr/>
        </p:nvCxnSpPr>
        <p:spPr bwMode="auto">
          <a:xfrm>
            <a:off x="3724275" y="5076825"/>
            <a:ext cx="1208088" cy="223838"/>
          </a:xfrm>
          <a:prstGeom prst="straightConnector1">
            <a:avLst/>
          </a:prstGeom>
          <a:noFill/>
          <a:ln w="19046">
            <a:solidFill>
              <a:srgbClr val="FF0000"/>
            </a:solidFill>
            <a:round/>
            <a:headEnd/>
            <a:tailEnd/>
          </a:ln>
          <a:extLst>
            <a:ext uri="{909E8E84-426E-40DD-AFC4-6F175D3DCCD1}">
              <a14:hiddenFill xmlns:a14="http://schemas.microsoft.com/office/drawing/2010/main">
                <a:noFill/>
              </a14:hiddenFill>
            </a:ext>
          </a:extLst>
        </p:spPr>
      </p:cxnSp>
      <p:sp>
        <p:nvSpPr>
          <p:cNvPr id="8" name="Metin kutusu 15"/>
          <p:cNvSpPr txBox="1">
            <a:spLocks noChangeArrowheads="1"/>
          </p:cNvSpPr>
          <p:nvPr/>
        </p:nvSpPr>
        <p:spPr bwMode="auto">
          <a:xfrm>
            <a:off x="4932363" y="5138738"/>
            <a:ext cx="316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Uygun bir kullanıcı adı seçin, çünkü daha sonra değiştiremezsiniz.</a:t>
            </a:r>
          </a:p>
        </p:txBody>
      </p:sp>
      <p:sp>
        <p:nvSpPr>
          <p:cNvPr id="9" name="Dikdörtgen 19"/>
          <p:cNvSpPr>
            <a:spLocks noChangeArrowheads="1"/>
          </p:cNvSpPr>
          <p:nvPr/>
        </p:nvSpPr>
        <p:spPr bwMode="auto">
          <a:xfrm>
            <a:off x="1625600" y="5238750"/>
            <a:ext cx="2087563" cy="125413"/>
          </a:xfrm>
          <a:prstGeom prst="rect">
            <a:avLst/>
          </a:prstGeom>
          <a:solidFill>
            <a:srgbClr val="FF0000">
              <a:alpha val="0"/>
            </a:srgbClr>
          </a:solidFill>
          <a:ln w="25402">
            <a:solidFill>
              <a:srgbClr val="FF0000"/>
            </a:solidFill>
            <a:miter lim="800000"/>
            <a:headEnd/>
            <a:tailEnd/>
          </a:ln>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tr-TR" altLang="tr-TR">
              <a:solidFill>
                <a:srgbClr val="FFFFFF"/>
              </a:solidFill>
            </a:endParaRPr>
          </a:p>
        </p:txBody>
      </p:sp>
      <p:cxnSp>
        <p:nvCxnSpPr>
          <p:cNvPr id="10" name="Düz Bağlayıcı 20"/>
          <p:cNvCxnSpPr>
            <a:cxnSpLocks noChangeShapeType="1"/>
          </p:cNvCxnSpPr>
          <p:nvPr/>
        </p:nvCxnSpPr>
        <p:spPr bwMode="auto">
          <a:xfrm>
            <a:off x="3713163" y="5302250"/>
            <a:ext cx="1208087" cy="223838"/>
          </a:xfrm>
          <a:prstGeom prst="straightConnector1">
            <a:avLst/>
          </a:prstGeom>
          <a:noFill/>
          <a:ln w="19046">
            <a:solidFill>
              <a:srgbClr val="FF0000"/>
            </a:solidFill>
            <a:round/>
            <a:headEnd/>
            <a:tailEnd/>
          </a:ln>
          <a:extLst>
            <a:ext uri="{909E8E84-426E-40DD-AFC4-6F175D3DCCD1}">
              <a14:hiddenFill xmlns:a14="http://schemas.microsoft.com/office/drawing/2010/main">
                <a:noFill/>
              </a14:hiddenFill>
            </a:ext>
          </a:extLst>
        </p:spPr>
      </p:cxnSp>
      <p:sp>
        <p:nvSpPr>
          <p:cNvPr id="11" name="Metin kutusu 21"/>
          <p:cNvSpPr txBox="1">
            <a:spLocks noChangeArrowheads="1"/>
          </p:cNvSpPr>
          <p:nvPr/>
        </p:nvSpPr>
        <p:spPr bwMode="auto">
          <a:xfrm>
            <a:off x="4921250" y="5364163"/>
            <a:ext cx="316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Şifreniz 6-10 karakter uzunluğunda, rakam ve harflerden oluşmalı..</a:t>
            </a:r>
          </a:p>
        </p:txBody>
      </p:sp>
      <p:sp>
        <p:nvSpPr>
          <p:cNvPr id="12" name="Dikdörtgen 24"/>
          <p:cNvSpPr>
            <a:spLocks noChangeArrowheads="1"/>
          </p:cNvSpPr>
          <p:nvPr/>
        </p:nvSpPr>
        <p:spPr bwMode="auto">
          <a:xfrm>
            <a:off x="323850" y="5734050"/>
            <a:ext cx="276225" cy="206375"/>
          </a:xfrm>
          <a:prstGeom prst="rect">
            <a:avLst/>
          </a:prstGeom>
          <a:solidFill>
            <a:srgbClr val="FF0000">
              <a:alpha val="0"/>
            </a:srgbClr>
          </a:solidFill>
          <a:ln w="25402">
            <a:solidFill>
              <a:srgbClr val="FF0000"/>
            </a:solidFill>
            <a:miter lim="800000"/>
            <a:headEnd/>
            <a:tailEnd/>
          </a:ln>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tr-TR" altLang="tr-TR">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4" fill="hold" grpId="1" nodeType="clickEffect">
                                  <p:stCondLst>
                                    <p:cond delay="0"/>
                                  </p:stCondLst>
                                  <p:childTnLst>
                                    <p:animEffect transition="out" filter="wipe(down)">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22" presetClass="exit" presetSubtype="4" fill="hold" nodeType="withEffect">
                                  <p:stCondLst>
                                    <p:cond delay="0"/>
                                  </p:stCondLst>
                                  <p:childTnLst>
                                    <p:animEffect transition="out" filter="wipe(down)">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22" presetClass="exit" presetSubtype="4" fill="hold" grpId="1" nodeType="withEffect">
                                  <p:stCondLst>
                                    <p:cond delay="0"/>
                                  </p:stCondLst>
                                  <p:childTnLst>
                                    <p:animEffect transition="out" filter="wipe(down)">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xit" presetSubtype="4" fill="hold" grpId="1" nodeType="clickEffect">
                                  <p:stCondLst>
                                    <p:cond delay="0"/>
                                  </p:stCondLst>
                                  <p:childTnLst>
                                    <p:animEffect transition="out" filter="wipe(down)">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22" presetClass="exit" presetSubtype="4" fill="hold" nodeType="with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22" presetClass="exit" presetSubtype="4" fill="hold" grpId="1" nodeType="withEffect">
                                  <p:stCondLst>
                                    <p:cond delay="0"/>
                                  </p:stCondLst>
                                  <p:childTnLst>
                                    <p:animEffect transition="out" filter="wipe(down)">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5" grpId="1"/>
      <p:bldP spid="6" grpId="0" animBg="1"/>
      <p:bldP spid="6" grpId="1" animBg="1"/>
      <p:bldP spid="8" grpId="0"/>
      <p:bldP spid="8" grpId="1"/>
      <p:bldP spid="9" grpId="0" animBg="1"/>
      <p:bldP spid="9" grpId="1" animBg="1"/>
      <p:bldP spid="11" grpId="0"/>
      <p:bldP spid="11" grpId="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9218" name="Başlık 1"/>
          <p:cNvSpPr txBox="1">
            <a:spLocks noGrp="1"/>
          </p:cNvSpPr>
          <p:nvPr>
            <p:ph type="title"/>
          </p:nvPr>
        </p:nvSpPr>
        <p:spPr>
          <a:xfrm>
            <a:off x="457200" y="274638"/>
            <a:ext cx="8229600" cy="633412"/>
          </a:xfrm>
        </p:spPr>
        <p:txBody>
          <a:bodyPr/>
          <a:lstStyle/>
          <a:p>
            <a:pPr eaLnBrk="1"/>
            <a:endParaRPr altLang="tr-TR" smtClean="0">
              <a:latin typeface="Calibri" pitchFamily="34" charset="0"/>
            </a:endParaRPr>
          </a:p>
        </p:txBody>
      </p:sp>
      <p:pic>
        <p:nvPicPr>
          <p:cNvPr id="92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1844675"/>
            <a:ext cx="7419976"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Metin kutusu 3"/>
          <p:cNvSpPr txBox="1">
            <a:spLocks noChangeArrowheads="1"/>
          </p:cNvSpPr>
          <p:nvPr/>
        </p:nvSpPr>
        <p:spPr bwMode="auto">
          <a:xfrm>
            <a:off x="179388" y="1033463"/>
            <a:ext cx="7921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Bu ekran ön kayıt işleminin tamamlanarak, belirttiğiniz e-posta adresine ön kayıt onayının gönderildiğini gösterir.e-postayı açarak, kayıt işleminizi tamamlamanız gereklidir.</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10242" name="Başlık 1"/>
          <p:cNvSpPr txBox="1">
            <a:spLocks noGrp="1"/>
          </p:cNvSpPr>
          <p:nvPr>
            <p:ph type="title"/>
          </p:nvPr>
        </p:nvSpPr>
        <p:spPr>
          <a:xfrm>
            <a:off x="457200" y="274638"/>
            <a:ext cx="8229600" cy="633412"/>
          </a:xfrm>
        </p:spPr>
        <p:txBody>
          <a:bodyPr/>
          <a:lstStyle/>
          <a:p>
            <a:pPr eaLnBrk="1"/>
            <a:endParaRPr altLang="tr-TR" smtClean="0">
              <a:latin typeface="Calibri" pitchFamily="34" charset="0"/>
            </a:endParaRPr>
          </a:p>
        </p:txBody>
      </p:sp>
      <p:pic>
        <p:nvPicPr>
          <p:cNvPr id="102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8964613"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4" name="Düz Ok Bağlayıcısı 6"/>
          <p:cNvCxnSpPr>
            <a:cxnSpLocks noChangeShapeType="1"/>
          </p:cNvCxnSpPr>
          <p:nvPr/>
        </p:nvCxnSpPr>
        <p:spPr bwMode="auto">
          <a:xfrm>
            <a:off x="3563938" y="3389313"/>
            <a:ext cx="1295400" cy="400050"/>
          </a:xfrm>
          <a:prstGeom prst="straightConnector1">
            <a:avLst/>
          </a:prstGeom>
          <a:noFill/>
          <a:ln w="25402">
            <a:solidFill>
              <a:srgbClr val="FF0000"/>
            </a:solidFill>
            <a:round/>
            <a:headEnd/>
            <a:tailEnd type="arrow" w="med" len="med"/>
          </a:ln>
          <a:extLst>
            <a:ext uri="{909E8E84-426E-40DD-AFC4-6F175D3DCCD1}">
              <a14:hiddenFill xmlns:a14="http://schemas.microsoft.com/office/drawing/2010/main">
                <a:noFill/>
              </a14:hiddenFill>
            </a:ext>
          </a:extLst>
        </p:spPr>
      </p:cxnSp>
      <p:sp>
        <p:nvSpPr>
          <p:cNvPr id="10245" name="Metin kutusu 7"/>
          <p:cNvSpPr txBox="1">
            <a:spLocks noChangeArrowheads="1"/>
          </p:cNvSpPr>
          <p:nvPr/>
        </p:nvSpPr>
        <p:spPr bwMode="auto">
          <a:xfrm>
            <a:off x="5003800" y="3589338"/>
            <a:ext cx="3024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altLang="tr-TR">
                <a:solidFill>
                  <a:srgbClr val="FF0000"/>
                </a:solidFill>
              </a:rPr>
              <a:t>Linke tıklayın, açılan sayfadaki bilgileri girerek kayıt işleminizi tamamlayınız.</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7598</TotalTime>
  <Words>411</Words>
  <Application>Microsoft Office PowerPoint</Application>
  <PresentationFormat>Ekran Gösterisi (4:3)</PresentationFormat>
  <Paragraphs>46</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PowerPoint Sunusu</vt:lpstr>
      <vt:lpstr>PowerPoint Sunusu</vt:lpstr>
      <vt:lpstr>PORTAL (Herkese açık)</vt:lpstr>
      <vt:lpstr>PORTAL (Herkese açık)</vt:lpstr>
      <vt:lpstr>KAYIT OLMA</vt:lpstr>
      <vt:lpstr>PowerPoint Sunusu</vt:lpstr>
      <vt:lpstr>PowerPoint Sunusu</vt:lpstr>
      <vt:lpstr>PowerPoint Sunusu</vt:lpstr>
      <vt:lpstr>PowerPoint Sunusu</vt:lpstr>
      <vt:lpstr>PowerPoint Sunusu</vt:lpstr>
      <vt:lpstr>PowerPoint Sunusu</vt:lpstr>
      <vt:lpstr>PowerPoint Sunusu</vt:lpstr>
      <vt:lpstr>PowerPoint Sunusu</vt:lpstr>
      <vt:lpstr>Eğer okulumuzu listelenen okullar arasında bulamazsak,</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YATAGAN</dc:creator>
  <cp:lastModifiedBy>CC Oz</cp:lastModifiedBy>
  <cp:revision>38</cp:revision>
  <dcterms:created xsi:type="dcterms:W3CDTF">2013-06-19T07:42:19Z</dcterms:created>
  <dcterms:modified xsi:type="dcterms:W3CDTF">2015-11-04T21:11:33Z</dcterms:modified>
</cp:coreProperties>
</file>