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979" y="1153874"/>
            <a:ext cx="5416041" cy="671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4517" y="3354753"/>
            <a:ext cx="4934965" cy="296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43072" y="1146936"/>
            <a:ext cx="4464685" cy="5378450"/>
          </a:xfrm>
          <a:custGeom>
            <a:avLst/>
            <a:gdLst/>
            <a:ahLst/>
            <a:cxnLst/>
            <a:rect l="l" t="t" r="r" b="b"/>
            <a:pathLst>
              <a:path w="4464684" h="5378450">
                <a:moveTo>
                  <a:pt x="0" y="0"/>
                </a:moveTo>
                <a:lnTo>
                  <a:pt x="625982" y="5364238"/>
                </a:lnTo>
                <a:lnTo>
                  <a:pt x="4464558" y="5378411"/>
                </a:lnTo>
                <a:lnTo>
                  <a:pt x="4286884" y="1756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9819" y="5446217"/>
            <a:ext cx="3178809" cy="71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31411" y="1647423"/>
            <a:ext cx="319786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60"/>
              </a:lnSpc>
            </a:pPr>
            <a:r>
              <a:rPr dirty="0" sz="4400" spc="-5" b="1">
                <a:solidFill>
                  <a:srgbClr val="00AFEF"/>
                </a:solidFill>
                <a:latin typeface="Verdana"/>
                <a:cs typeface="Verdana"/>
              </a:rPr>
              <a:t>Erasmus+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1606" y="427736"/>
            <a:ext cx="1427099" cy="1438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32935" y="2662719"/>
            <a:ext cx="3364865" cy="175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85900" algn="l"/>
              </a:tabLst>
            </a:pPr>
            <a:r>
              <a:rPr dirty="0" sz="3000">
                <a:latin typeface="Verdana"/>
                <a:cs typeface="Verdana"/>
              </a:rPr>
              <a:t>Eği</a:t>
            </a:r>
            <a:r>
              <a:rPr dirty="0" sz="3000" spc="5">
                <a:latin typeface="Verdana"/>
                <a:cs typeface="Verdana"/>
              </a:rPr>
              <a:t>t</a:t>
            </a:r>
            <a:r>
              <a:rPr dirty="0" sz="3000">
                <a:latin typeface="Verdana"/>
                <a:cs typeface="Verdana"/>
              </a:rPr>
              <a:t>im,öğret</a:t>
            </a:r>
            <a:r>
              <a:rPr dirty="0" sz="3000" spc="5">
                <a:latin typeface="Verdana"/>
                <a:cs typeface="Verdana"/>
              </a:rPr>
              <a:t>im</a:t>
            </a:r>
            <a:r>
              <a:rPr dirty="0" sz="3000">
                <a:latin typeface="Verdana"/>
                <a:cs typeface="Verdana"/>
              </a:rPr>
              <a:t>, </a:t>
            </a:r>
            <a:r>
              <a:rPr dirty="0" sz="3000">
                <a:latin typeface="Verdana"/>
                <a:cs typeface="Verdana"/>
              </a:rPr>
              <a:t>gençl</a:t>
            </a:r>
            <a:r>
              <a:rPr dirty="0" sz="3000" spc="5">
                <a:latin typeface="Verdana"/>
                <a:cs typeface="Verdana"/>
              </a:rPr>
              <a:t>i</a:t>
            </a:r>
            <a:r>
              <a:rPr dirty="0" sz="3000">
                <a:latin typeface="Verdana"/>
                <a:cs typeface="Verdana"/>
              </a:rPr>
              <a:t>k	</a:t>
            </a:r>
            <a:r>
              <a:rPr dirty="0" sz="3000" spc="-25">
                <a:latin typeface="Verdana"/>
                <a:cs typeface="Verdana"/>
              </a:rPr>
              <a:t>v</a:t>
            </a:r>
            <a:r>
              <a:rPr dirty="0" sz="3000">
                <a:latin typeface="Verdana"/>
                <a:cs typeface="Verdana"/>
              </a:rPr>
              <a:t>e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spor</a:t>
            </a:r>
            <a:r>
              <a:rPr dirty="0" sz="3000"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k</a:t>
            </a:r>
            <a:r>
              <a:rPr dirty="0" sz="3000">
                <a:latin typeface="Verdana"/>
                <a:cs typeface="Verdana"/>
              </a:rPr>
              <a:t>onular</a:t>
            </a:r>
            <a:r>
              <a:rPr dirty="0" sz="3000" spc="5">
                <a:latin typeface="Verdana"/>
                <a:cs typeface="Verdana"/>
              </a:rPr>
              <a:t>ı</a:t>
            </a:r>
            <a:r>
              <a:rPr dirty="0" sz="3000">
                <a:latin typeface="Verdana"/>
                <a:cs typeface="Verdana"/>
              </a:rPr>
              <a:t>nda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neler</a:t>
            </a:r>
            <a:r>
              <a:rPr dirty="0" sz="3000">
                <a:latin typeface="Verdana"/>
                <a:cs typeface="Verdana"/>
              </a:rPr>
              <a:t> sağlı</a:t>
            </a:r>
            <a:r>
              <a:rPr dirty="0" sz="3000" spc="-25">
                <a:latin typeface="Verdana"/>
                <a:cs typeface="Verdana"/>
              </a:rPr>
              <a:t>y</a:t>
            </a:r>
            <a:r>
              <a:rPr dirty="0" sz="3000">
                <a:latin typeface="Verdana"/>
                <a:cs typeface="Verdana"/>
              </a:rPr>
              <a:t>or?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91865" y="548640"/>
            <a:ext cx="5400675" cy="5184775"/>
          </a:xfrm>
          <a:custGeom>
            <a:avLst/>
            <a:gdLst/>
            <a:ahLst/>
            <a:cxnLst/>
            <a:rect l="l" t="t" r="r" b="b"/>
            <a:pathLst>
              <a:path w="5400675" h="5184775">
                <a:moveTo>
                  <a:pt x="5368798" y="0"/>
                </a:moveTo>
                <a:lnTo>
                  <a:pt x="413004" y="120650"/>
                </a:lnTo>
                <a:lnTo>
                  <a:pt x="0" y="5184609"/>
                </a:lnTo>
                <a:lnTo>
                  <a:pt x="5400675" y="5184609"/>
                </a:lnTo>
                <a:lnTo>
                  <a:pt x="5400675" y="4220083"/>
                </a:lnTo>
                <a:lnTo>
                  <a:pt x="5368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565" y="993092"/>
            <a:ext cx="4521200" cy="435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SPOR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19710">
              <a:lnSpc>
                <a:spcPct val="100000"/>
              </a:lnSpc>
            </a:pPr>
            <a:r>
              <a:rPr dirty="0" sz="2400" spc="-90">
                <a:latin typeface="Verdana"/>
                <a:cs typeface="Verdana"/>
              </a:rPr>
              <a:t>K</a:t>
            </a:r>
            <a:r>
              <a:rPr dirty="0" sz="2400" spc="-15">
                <a:latin typeface="Verdana"/>
                <a:cs typeface="Verdana"/>
              </a:rPr>
              <a:t>ar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amacı gütme</a:t>
            </a:r>
            <a:r>
              <a:rPr dirty="0" sz="2400" spc="-3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en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spor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etkinl</a:t>
            </a:r>
            <a:r>
              <a:rPr dirty="0" sz="2400" spc="-5">
                <a:latin typeface="Verdana"/>
                <a:cs typeface="Verdana"/>
              </a:rPr>
              <a:t>i</a:t>
            </a:r>
            <a:r>
              <a:rPr dirty="0" sz="2400" spc="-15">
                <a:latin typeface="Verdana"/>
                <a:cs typeface="Verdana"/>
              </a:rPr>
              <a:t>kle</a:t>
            </a:r>
            <a:r>
              <a:rPr dirty="0" sz="2400" spc="-3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i</a:t>
            </a:r>
            <a:r>
              <a:rPr dirty="0" sz="2400" spc="40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d</a:t>
            </a:r>
            <a:r>
              <a:rPr dirty="0" sz="2400" spc="-15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dahi</a:t>
            </a:r>
            <a:r>
              <a:rPr dirty="0" sz="2400">
                <a:latin typeface="Verdana"/>
                <a:cs typeface="Verdana"/>
              </a:rPr>
              <a:t>l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ol</a:t>
            </a:r>
            <a:r>
              <a:rPr dirty="0" sz="2400" spc="5">
                <a:latin typeface="Verdana"/>
                <a:cs typeface="Verdana"/>
              </a:rPr>
              <a:t>m</a:t>
            </a:r>
            <a:r>
              <a:rPr dirty="0" sz="2400" spc="-15">
                <a:latin typeface="Verdana"/>
                <a:cs typeface="Verdana"/>
              </a:rPr>
              <a:t>ak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ü</a:t>
            </a:r>
            <a:r>
              <a:rPr dirty="0" sz="2400" spc="-10">
                <a:latin typeface="Verdana"/>
                <a:cs typeface="Verdana"/>
              </a:rPr>
              <a:t>z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e, 600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katılımcı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</a:t>
            </a:r>
            <a:r>
              <a:rPr dirty="0" sz="2400" spc="-15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ta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lık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2898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İşbirliği</a:t>
            </a:r>
            <a:r>
              <a:rPr dirty="0" sz="2400" spc="3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projele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ine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3000</a:t>
            </a:r>
            <a:r>
              <a:rPr dirty="0" sz="2400">
                <a:latin typeface="Verdana"/>
                <a:cs typeface="Verdana"/>
              </a:rPr>
              <a:t> o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tak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kuruluş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k</a:t>
            </a:r>
            <a:r>
              <a:rPr dirty="0" sz="2400" spc="-10">
                <a:latin typeface="Verdana"/>
                <a:cs typeface="Verdana"/>
              </a:rPr>
              <a:t>a</a:t>
            </a:r>
            <a:r>
              <a:rPr dirty="0" sz="2400">
                <a:latin typeface="Verdana"/>
                <a:cs typeface="Verdana"/>
              </a:rPr>
              <a:t>tılacak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022475" algn="l"/>
                <a:tab pos="3416300" algn="l"/>
              </a:tabLst>
            </a:pPr>
            <a:r>
              <a:rPr dirty="0" sz="2400">
                <a:latin typeface="Verdana"/>
                <a:cs typeface="Verdana"/>
              </a:rPr>
              <a:t>Sporla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il</a:t>
            </a:r>
            <a:r>
              <a:rPr dirty="0" sz="2400" spc="5">
                <a:latin typeface="Verdana"/>
                <a:cs typeface="Verdana"/>
              </a:rPr>
              <a:t>g</a:t>
            </a:r>
            <a:r>
              <a:rPr dirty="0" sz="2400">
                <a:latin typeface="Verdana"/>
                <a:cs typeface="Verdana"/>
              </a:rPr>
              <a:t>ili </a:t>
            </a:r>
            <a:r>
              <a:rPr dirty="0" sz="2400" spc="5">
                <a:latin typeface="Verdana"/>
                <a:cs typeface="Verdana"/>
              </a:rPr>
              <a:t>t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45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afl</a:t>
            </a:r>
            <a:r>
              <a:rPr dirty="0" sz="2400" spc="-10">
                <a:latin typeface="Verdana"/>
                <a:cs typeface="Verdana"/>
              </a:rPr>
              <a:t>a</a:t>
            </a:r>
            <a:r>
              <a:rPr dirty="0" sz="2400">
                <a:latin typeface="Verdana"/>
                <a:cs typeface="Verdana"/>
              </a:rPr>
              <a:t>rla	</a:t>
            </a:r>
            <a:r>
              <a:rPr dirty="0" sz="2400" spc="5">
                <a:latin typeface="Verdana"/>
                <a:cs typeface="Verdana"/>
              </a:rPr>
              <a:t>i</a:t>
            </a:r>
            <a:r>
              <a:rPr dirty="0" sz="2400">
                <a:latin typeface="Verdana"/>
                <a:cs typeface="Verdana"/>
              </a:rPr>
              <a:t>letişim</a:t>
            </a:r>
            <a:r>
              <a:rPr dirty="0" sz="2400">
                <a:latin typeface="Verdana"/>
                <a:cs typeface="Verdana"/>
              </a:rPr>
              <a:t> kurmak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için	yıllık</a:t>
            </a:r>
            <a:r>
              <a:rPr dirty="0" sz="2400" spc="2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ola</a:t>
            </a:r>
            <a:r>
              <a:rPr dirty="0" sz="2400" spc="-5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ak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AB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Spor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-75">
                <a:latin typeface="Verdana"/>
                <a:cs typeface="Verdana"/>
              </a:rPr>
              <a:t>F</a:t>
            </a:r>
            <a:r>
              <a:rPr dirty="0" sz="2400" spc="-15">
                <a:latin typeface="Verdana"/>
                <a:cs typeface="Verdana"/>
              </a:rPr>
              <a:t>o</a:t>
            </a:r>
            <a:r>
              <a:rPr dirty="0" sz="2400" spc="-25">
                <a:latin typeface="Verdana"/>
                <a:cs typeface="Verdana"/>
              </a:rPr>
              <a:t>r</a:t>
            </a:r>
            <a:r>
              <a:rPr dirty="0" sz="2400" spc="-20">
                <a:latin typeface="Verdana"/>
                <a:cs typeface="Verdana"/>
              </a:rPr>
              <a:t>u</a:t>
            </a:r>
            <a:r>
              <a:rPr dirty="0" sz="2400" spc="-20">
                <a:latin typeface="Verdana"/>
                <a:cs typeface="Verdana"/>
              </a:rPr>
              <a:t>m</a:t>
            </a:r>
            <a:r>
              <a:rPr dirty="0" sz="2400" spc="-20">
                <a:latin typeface="Verdana"/>
                <a:cs typeface="Verdana"/>
              </a:rPr>
              <a:t>u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</a:t>
            </a:r>
            <a:r>
              <a:rPr dirty="0" sz="2400" spc="5">
                <a:latin typeface="Verdana"/>
                <a:cs typeface="Verdana"/>
              </a:rPr>
              <a:t>ü</a:t>
            </a:r>
            <a:r>
              <a:rPr dirty="0" sz="2400" spc="-15">
                <a:latin typeface="Verdana"/>
                <a:cs typeface="Verdana"/>
              </a:rPr>
              <a:t>z</a:t>
            </a:r>
            <a:r>
              <a:rPr dirty="0" sz="2400">
                <a:latin typeface="Verdana"/>
                <a:cs typeface="Verdana"/>
              </a:rPr>
              <a:t>enlenec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k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988062" cy="5491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6576" y="633047"/>
            <a:ext cx="3675379" cy="398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JEA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N</a:t>
            </a:r>
            <a:r>
              <a:rPr dirty="0" sz="2400" spc="1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spc="-20" b="1">
                <a:solidFill>
                  <a:srgbClr val="00AFEF"/>
                </a:solidFill>
                <a:latin typeface="Verdana"/>
                <a:cs typeface="Verdana"/>
              </a:rPr>
              <a:t>MONNET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Jean Monnet,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</a:t>
            </a:r>
            <a:r>
              <a:rPr dirty="0" sz="2400" spc="5">
                <a:latin typeface="Verdana"/>
                <a:cs typeface="Verdana"/>
              </a:rPr>
              <a:t>ü</a:t>
            </a:r>
            <a:r>
              <a:rPr dirty="0" sz="2400" spc="-20">
                <a:latin typeface="Verdana"/>
                <a:cs typeface="Verdana"/>
              </a:rPr>
              <a:t>n</a:t>
            </a:r>
            <a:r>
              <a:rPr dirty="0" sz="2400" spc="-55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099945" algn="l"/>
              </a:tabLst>
            </a:pPr>
            <a:r>
              <a:rPr dirty="0" sz="2400">
                <a:latin typeface="Verdana"/>
                <a:cs typeface="Verdana"/>
              </a:rPr>
              <a:t>ç</a:t>
            </a:r>
            <a:r>
              <a:rPr dirty="0" sz="2400" spc="-10">
                <a:latin typeface="Verdana"/>
                <a:cs typeface="Verdana"/>
              </a:rPr>
              <a:t>a</a:t>
            </a:r>
            <a:r>
              <a:rPr dirty="0" sz="2400">
                <a:latin typeface="Verdana"/>
                <a:cs typeface="Verdana"/>
              </a:rPr>
              <a:t>pında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4</a:t>
            </a:r>
            <a:r>
              <a:rPr dirty="0" sz="2400" spc="-10">
                <a:latin typeface="Verdana"/>
                <a:cs typeface="Verdana"/>
              </a:rPr>
              <a:t>0</a:t>
            </a:r>
            <a:r>
              <a:rPr dirty="0" sz="2400">
                <a:latin typeface="Verdana"/>
                <a:cs typeface="Verdana"/>
              </a:rPr>
              <a:t>0	öğ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etmeni</a:t>
            </a:r>
            <a:endParaRPr sz="2400">
              <a:latin typeface="Verdana"/>
              <a:cs typeface="Verdana"/>
            </a:endParaRPr>
          </a:p>
          <a:p>
            <a:pPr marL="12700" marR="1090930">
              <a:lnSpc>
                <a:spcPct val="100000"/>
              </a:lnSpc>
            </a:pPr>
            <a:r>
              <a:rPr dirty="0" sz="2400" spc="-45">
                <a:latin typeface="Verdana"/>
                <a:cs typeface="Verdana"/>
              </a:rPr>
              <a:t>v</a:t>
            </a:r>
            <a:r>
              <a:rPr dirty="0" sz="2400" spc="-15">
                <a:latin typeface="Verdana"/>
                <a:cs typeface="Verdana"/>
              </a:rPr>
              <a:t>e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600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dersi</a:t>
            </a:r>
            <a:r>
              <a:rPr dirty="0" sz="2400" spc="-20">
                <a:latin typeface="Verdana"/>
                <a:cs typeface="Verdana"/>
              </a:rPr>
              <a:t> destekle</a:t>
            </a:r>
            <a:r>
              <a:rPr dirty="0" sz="2400" spc="-50">
                <a:latin typeface="Verdana"/>
                <a:cs typeface="Verdana"/>
              </a:rPr>
              <a:t>y</a:t>
            </a:r>
            <a:r>
              <a:rPr dirty="0" sz="2400" spc="-15">
                <a:latin typeface="Verdana"/>
                <a:cs typeface="Verdana"/>
              </a:rPr>
              <a:t>ec</a:t>
            </a:r>
            <a:r>
              <a:rPr dirty="0" sz="2400" spc="-25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ktir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4224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Dü</a:t>
            </a:r>
            <a:r>
              <a:rPr dirty="0" sz="2400" spc="-20">
                <a:latin typeface="Verdana"/>
                <a:cs typeface="Verdana"/>
              </a:rPr>
              <a:t>n</a:t>
            </a:r>
            <a:r>
              <a:rPr dirty="0" sz="2400" spc="-55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genelinde</a:t>
            </a:r>
            <a:r>
              <a:rPr dirty="0" sz="2400">
                <a:latin typeface="Verdana"/>
                <a:cs typeface="Verdana"/>
              </a:rPr>
              <a:t> 100’den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fazla</a:t>
            </a:r>
            <a:r>
              <a:rPr dirty="0" sz="2400">
                <a:latin typeface="Verdana"/>
                <a:cs typeface="Verdana"/>
              </a:rPr>
              <a:t> M</a:t>
            </a:r>
            <a:r>
              <a:rPr dirty="0" sz="2400" spc="5">
                <a:latin typeface="Verdana"/>
                <a:cs typeface="Verdana"/>
              </a:rPr>
              <a:t>ü</a:t>
            </a:r>
            <a:r>
              <a:rPr dirty="0" sz="2400" spc="-3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emmeli</a:t>
            </a:r>
            <a:r>
              <a:rPr dirty="0" sz="2400" spc="-3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et</a:t>
            </a:r>
            <a:r>
              <a:rPr dirty="0" sz="2400" spc="25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Mer</a:t>
            </a:r>
            <a:r>
              <a:rPr dirty="0" sz="2400" spc="-5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ezi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deste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 spc="-5">
                <a:latin typeface="Verdana"/>
                <a:cs typeface="Verdana"/>
              </a:rPr>
              <a:t>lenece</a:t>
            </a:r>
            <a:r>
              <a:rPr dirty="0" sz="2400">
                <a:latin typeface="Verdana"/>
                <a:cs typeface="Verdana"/>
              </a:rPr>
              <a:t>ktir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9"/>
            <a:ext cx="9143999" cy="6851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1639" y="260604"/>
            <a:ext cx="5400675" cy="6275705"/>
          </a:xfrm>
          <a:custGeom>
            <a:avLst/>
            <a:gdLst/>
            <a:ahLst/>
            <a:cxnLst/>
            <a:rect l="l" t="t" r="r" b="b"/>
            <a:pathLst>
              <a:path w="5400675" h="6275705">
                <a:moveTo>
                  <a:pt x="5368925" y="0"/>
                </a:moveTo>
                <a:lnTo>
                  <a:pt x="413004" y="145923"/>
                </a:lnTo>
                <a:lnTo>
                  <a:pt x="0" y="6275539"/>
                </a:lnTo>
                <a:lnTo>
                  <a:pt x="5400675" y="6275539"/>
                </a:lnTo>
                <a:lnTo>
                  <a:pt x="5400675" y="5108067"/>
                </a:lnTo>
                <a:lnTo>
                  <a:pt x="536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71089" y="761444"/>
            <a:ext cx="4501515" cy="545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24330">
              <a:lnSpc>
                <a:spcPct val="100000"/>
              </a:lnSpc>
            </a:pP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ERASMUS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+</a:t>
            </a:r>
            <a:r>
              <a:rPr dirty="0" sz="2400">
                <a:solidFill>
                  <a:srgbClr val="00AFEF"/>
                </a:solidFill>
                <a:latin typeface="Verdana"/>
                <a:cs typeface="Verdana"/>
              </a:rPr>
              <a:t>’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IN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GETİ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DİK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ERİ.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.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14325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Büt</a:t>
            </a:r>
            <a:r>
              <a:rPr dirty="0" sz="2400" spc="5">
                <a:latin typeface="Verdana"/>
                <a:cs typeface="Verdana"/>
              </a:rPr>
              <a:t>ü</a:t>
            </a:r>
            <a:r>
              <a:rPr dirty="0" sz="2400">
                <a:latin typeface="Verdana"/>
                <a:cs typeface="Verdana"/>
              </a:rPr>
              <a:t>nleşi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,</a:t>
            </a:r>
            <a:r>
              <a:rPr dirty="0" sz="2400" spc="3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daha </a:t>
            </a:r>
            <a:r>
              <a:rPr dirty="0" sz="2400" spc="-4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ol</a:t>
            </a:r>
            <a:r>
              <a:rPr dirty="0" sz="2400" spc="-30">
                <a:latin typeface="Verdana"/>
                <a:cs typeface="Verdana"/>
              </a:rPr>
              <a:t>a</a:t>
            </a:r>
            <a:r>
              <a:rPr dirty="0" sz="240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 e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işilebilen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bir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prog</a:t>
            </a:r>
            <a:r>
              <a:rPr dirty="0" sz="2400" spc="-45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am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İstihdama y</a:t>
            </a:r>
            <a:r>
              <a:rPr dirty="0" sz="2400" spc="-10">
                <a:latin typeface="Verdana"/>
                <a:cs typeface="Verdana"/>
              </a:rPr>
              <a:t>ö</a:t>
            </a:r>
            <a:r>
              <a:rPr dirty="0" sz="2400">
                <a:latin typeface="Verdana"/>
                <a:cs typeface="Verdana"/>
              </a:rPr>
              <a:t>nelik</a:t>
            </a:r>
            <a:r>
              <a:rPr dirty="0" sz="2400" spc="3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bec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riler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ü</a:t>
            </a:r>
            <a:r>
              <a:rPr dirty="0" sz="2400" spc="-10">
                <a:latin typeface="Verdana"/>
                <a:cs typeface="Verdana"/>
              </a:rPr>
              <a:t>z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ine </a:t>
            </a:r>
            <a:r>
              <a:rPr dirty="0" sz="2400" spc="-25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eni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bir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oda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lan</a:t>
            </a:r>
            <a:r>
              <a:rPr dirty="0" sz="2400" spc="5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40335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Öğ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etimin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35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 öğr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nimin</a:t>
            </a:r>
            <a:r>
              <a:rPr dirty="0" sz="2400">
                <a:latin typeface="Verdana"/>
                <a:cs typeface="Verdana"/>
              </a:rPr>
              <a:t> moderni</a:t>
            </a:r>
            <a:r>
              <a:rPr dirty="0" sz="2400" spc="-10">
                <a:latin typeface="Verdana"/>
                <a:cs typeface="Verdana"/>
              </a:rPr>
              <a:t>z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edilmesi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için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eni</a:t>
            </a:r>
            <a:r>
              <a:rPr dirty="0" sz="2400">
                <a:latin typeface="Verdana"/>
                <a:cs typeface="Verdana"/>
              </a:rPr>
              <a:t> fı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satlar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Eğitim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35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iş dü</a:t>
            </a:r>
            <a:r>
              <a:rPr dirty="0" sz="2400" spc="-20">
                <a:latin typeface="Verdana"/>
                <a:cs typeface="Verdana"/>
              </a:rPr>
              <a:t>n</a:t>
            </a:r>
            <a:r>
              <a:rPr dirty="0" sz="2400" spc="-6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10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ı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5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10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ında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400" spc="-3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eni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taklıklar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609" y="635254"/>
            <a:ext cx="6480810" cy="4791710"/>
          </a:xfrm>
          <a:custGeom>
            <a:avLst/>
            <a:gdLst/>
            <a:ahLst/>
            <a:cxnLst/>
            <a:rect l="l" t="t" r="r" b="b"/>
            <a:pathLst>
              <a:path w="6480809" h="4791710">
                <a:moveTo>
                  <a:pt x="6442532" y="0"/>
                </a:moveTo>
                <a:lnTo>
                  <a:pt x="495630" y="111379"/>
                </a:lnTo>
                <a:lnTo>
                  <a:pt x="0" y="4791456"/>
                </a:lnTo>
                <a:lnTo>
                  <a:pt x="6480759" y="4791456"/>
                </a:lnTo>
                <a:lnTo>
                  <a:pt x="6480759" y="3900043"/>
                </a:lnTo>
                <a:lnTo>
                  <a:pt x="6442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DAHA</a:t>
            </a:r>
            <a:r>
              <a:rPr dirty="0" spc="5"/>
              <a:t> </a:t>
            </a:r>
            <a:r>
              <a:rPr dirty="0"/>
              <a:t>FAZLA</a:t>
            </a:r>
            <a:r>
              <a:rPr dirty="0" spc="25"/>
              <a:t> </a:t>
            </a:r>
            <a:r>
              <a:rPr dirty="0"/>
              <a:t>BİLGİ</a:t>
            </a:r>
            <a:r>
              <a:rPr dirty="0" spc="10"/>
              <a:t> </a:t>
            </a:r>
            <a:r>
              <a:rPr dirty="0"/>
              <a:t>İÇİN</a:t>
            </a:r>
          </a:p>
          <a:p>
            <a:pPr marL="12700">
              <a:lnSpc>
                <a:spcPts val="2815"/>
              </a:lnSpc>
            </a:pPr>
            <a:r>
              <a:rPr dirty="0"/>
              <a:t>AŞAĞID</a:t>
            </a:r>
            <a:r>
              <a:rPr dirty="0" spc="-10"/>
              <a:t>A</a:t>
            </a:r>
            <a:r>
              <a:rPr dirty="0"/>
              <a:t>Kİ</a:t>
            </a:r>
            <a:r>
              <a:rPr dirty="0" spc="15"/>
              <a:t> </a:t>
            </a:r>
            <a:r>
              <a:rPr dirty="0"/>
              <a:t>ADRESİ </a:t>
            </a:r>
            <a:r>
              <a:rPr dirty="0" spc="-10"/>
              <a:t>Z</a:t>
            </a:r>
            <a:r>
              <a:rPr dirty="0"/>
              <a:t>İY</a:t>
            </a:r>
            <a:r>
              <a:rPr dirty="0" spc="-10"/>
              <a:t>A</a:t>
            </a:r>
            <a:r>
              <a:rPr dirty="0"/>
              <a:t>RET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3979" y="1885775"/>
            <a:ext cx="5222240" cy="3244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ED</a:t>
            </a:r>
            <a:r>
              <a:rPr dirty="0" sz="2400" spc="5" b="1">
                <a:solidFill>
                  <a:srgbClr val="00AFEF"/>
                </a:solidFill>
                <a:latin typeface="Verdana"/>
                <a:cs typeface="Verdana"/>
              </a:rPr>
              <a:t>E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BİLİ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SİNİZ: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Verdana"/>
                <a:cs typeface="Verdana"/>
              </a:rPr>
              <a:t>ec.e</a:t>
            </a:r>
            <a:r>
              <a:rPr dirty="0" sz="2400" spc="-15">
                <a:latin typeface="Verdana"/>
                <a:cs typeface="Verdana"/>
              </a:rPr>
              <a:t>u</a:t>
            </a:r>
            <a:r>
              <a:rPr dirty="0" sz="2400" spc="-15">
                <a:latin typeface="Verdana"/>
                <a:cs typeface="Verdana"/>
              </a:rPr>
              <a:t>ropa.eu</a:t>
            </a:r>
            <a:r>
              <a:rPr dirty="0" sz="2400" spc="-10">
                <a:latin typeface="Verdana"/>
                <a:cs typeface="Verdana"/>
              </a:rPr>
              <a:t>/</a:t>
            </a:r>
            <a:r>
              <a:rPr dirty="0" sz="2400" spc="-15">
                <a:latin typeface="Verdana"/>
                <a:cs typeface="Verdana"/>
              </a:rPr>
              <a:t>e</a:t>
            </a:r>
            <a:r>
              <a:rPr dirty="0" sz="2400" spc="-55">
                <a:latin typeface="Verdana"/>
                <a:cs typeface="Verdana"/>
              </a:rPr>
              <a:t>r</a:t>
            </a:r>
            <a:r>
              <a:rPr dirty="0" sz="2400" spc="-20">
                <a:latin typeface="Verdana"/>
                <a:cs typeface="Verdana"/>
              </a:rPr>
              <a:t>asmu</a:t>
            </a:r>
            <a:r>
              <a:rPr dirty="0" sz="2400" spc="-45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-</a:t>
            </a:r>
            <a:r>
              <a:rPr dirty="0" sz="2400" spc="-5">
                <a:latin typeface="Verdana"/>
                <a:cs typeface="Verdana"/>
              </a:rPr>
              <a:t>p</a:t>
            </a:r>
            <a:r>
              <a:rPr dirty="0" sz="2400" spc="5">
                <a:latin typeface="Verdana"/>
                <a:cs typeface="Verdana"/>
              </a:rPr>
              <a:t>l</a:t>
            </a:r>
            <a:r>
              <a:rPr dirty="0" sz="2400" spc="-15">
                <a:latin typeface="Verdana"/>
                <a:cs typeface="Verdana"/>
              </a:rPr>
              <a:t>us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YA DA BİZİ</a:t>
            </a:r>
            <a:r>
              <a:rPr dirty="0" sz="2400" spc="2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SOSYAL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M</a:t>
            </a:r>
            <a:r>
              <a:rPr dirty="0" sz="2400" spc="10" b="1">
                <a:solidFill>
                  <a:srgbClr val="00AFEF"/>
                </a:solidFill>
                <a:latin typeface="Verdana"/>
                <a:cs typeface="Verdana"/>
              </a:rPr>
              <a:t>E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DYADA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 BU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ABİLİ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SİNİZ: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730375">
              <a:lnSpc>
                <a:spcPct val="100000"/>
              </a:lnSpc>
            </a:pPr>
            <a:r>
              <a:rPr dirty="0" sz="2400" spc="-245">
                <a:latin typeface="Verdana"/>
                <a:cs typeface="Verdana"/>
              </a:rPr>
              <a:t>T</a:t>
            </a:r>
            <a:r>
              <a:rPr dirty="0" sz="2400">
                <a:latin typeface="Verdana"/>
                <a:cs typeface="Verdana"/>
              </a:rPr>
              <a:t>w</a:t>
            </a:r>
            <a:r>
              <a:rPr dirty="0" sz="2400" spc="-5">
                <a:latin typeface="Verdana"/>
                <a:cs typeface="Verdana"/>
              </a:rPr>
              <a:t>i</a:t>
            </a:r>
            <a:r>
              <a:rPr dirty="0" sz="2400" spc="5">
                <a:latin typeface="Verdana"/>
                <a:cs typeface="Verdana"/>
              </a:rPr>
              <a:t>t</a:t>
            </a:r>
            <a:r>
              <a:rPr dirty="0" sz="2400" spc="-20">
                <a:latin typeface="Verdana"/>
                <a:cs typeface="Verdana"/>
              </a:rPr>
              <a:t>ter</a:t>
            </a:r>
            <a:r>
              <a:rPr dirty="0" sz="2400" spc="-15">
                <a:latin typeface="Verdana"/>
                <a:cs typeface="Verdana"/>
              </a:rPr>
              <a:t>: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#</a:t>
            </a:r>
            <a:r>
              <a:rPr dirty="0" sz="2400" spc="-5">
                <a:latin typeface="Verdana"/>
                <a:cs typeface="Verdana"/>
              </a:rPr>
              <a:t>E</a:t>
            </a:r>
            <a:r>
              <a:rPr dirty="0" sz="2400" spc="-45">
                <a:latin typeface="Verdana"/>
                <a:cs typeface="Verdana"/>
              </a:rPr>
              <a:t>r</a:t>
            </a:r>
            <a:r>
              <a:rPr dirty="0" sz="2400" spc="-20">
                <a:latin typeface="Verdana"/>
                <a:cs typeface="Verdana"/>
              </a:rPr>
              <a:t>asmus</a:t>
            </a:r>
            <a:r>
              <a:rPr dirty="0" sz="2400">
                <a:latin typeface="Verdana"/>
                <a:cs typeface="Verdana"/>
              </a:rPr>
              <a:t>P</a:t>
            </a:r>
            <a:r>
              <a:rPr dirty="0" sz="2400" spc="-5">
                <a:latin typeface="Verdana"/>
                <a:cs typeface="Verdana"/>
              </a:rPr>
              <a:t>l</a:t>
            </a:r>
            <a:r>
              <a:rPr dirty="0" sz="2400" spc="10">
                <a:latin typeface="Verdana"/>
                <a:cs typeface="Verdana"/>
              </a:rPr>
              <a:t>u</a:t>
            </a:r>
            <a:r>
              <a:rPr dirty="0" sz="2400" spc="-15">
                <a:latin typeface="Verdana"/>
                <a:cs typeface="Verdana"/>
              </a:rPr>
              <a:t>s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F</a:t>
            </a:r>
            <a:r>
              <a:rPr dirty="0" sz="2400" spc="-15">
                <a:latin typeface="Verdana"/>
                <a:cs typeface="Verdana"/>
              </a:rPr>
              <a:t>acebook: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E</a:t>
            </a:r>
            <a:r>
              <a:rPr dirty="0" sz="2400" spc="-45">
                <a:latin typeface="Verdana"/>
                <a:cs typeface="Verdana"/>
              </a:rPr>
              <a:t>r</a:t>
            </a:r>
            <a:r>
              <a:rPr dirty="0" sz="2400" spc="-20">
                <a:latin typeface="Verdana"/>
                <a:cs typeface="Verdana"/>
              </a:rPr>
              <a:t>asmus</a:t>
            </a:r>
            <a:r>
              <a:rPr dirty="0" sz="2400">
                <a:latin typeface="Verdana"/>
                <a:cs typeface="Verdana"/>
              </a:rPr>
              <a:t>+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1585" y="6592468"/>
            <a:ext cx="31978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 i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800" spc="-40" b="1" i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OĞRAFLA</a:t>
            </a:r>
            <a:r>
              <a:rPr dirty="0" sz="1800" spc="-10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800" spc="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©SHU</a:t>
            </a:r>
            <a:r>
              <a:rPr dirty="0" sz="1800" spc="1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30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2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40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OCK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7936" y="0"/>
            <a:ext cx="493886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94859" y="943689"/>
            <a:ext cx="1942464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ERASMUS+ H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spc="-20" b="1">
                <a:solidFill>
                  <a:srgbClr val="00AFEF"/>
                </a:solidFill>
                <a:latin typeface="Verdana"/>
                <a:cs typeface="Verdana"/>
              </a:rPr>
              <a:t>KK</a:t>
            </a:r>
            <a:r>
              <a:rPr dirty="0" sz="2400" spc="-25" b="1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NDA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4859" y="2006015"/>
            <a:ext cx="3172460" cy="399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5">
                <a:latin typeface="Verdana"/>
                <a:cs typeface="Verdana"/>
              </a:rPr>
              <a:t>A</a:t>
            </a:r>
            <a:r>
              <a:rPr dirty="0" sz="2200" spc="-30">
                <a:latin typeface="Verdana"/>
                <a:cs typeface="Verdana"/>
              </a:rPr>
              <a:t>B</a:t>
            </a:r>
            <a:r>
              <a:rPr dirty="0" sz="2200" spc="-10">
                <a:latin typeface="Verdana"/>
                <a:cs typeface="Verdana"/>
              </a:rPr>
              <a:t>’nin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7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f</a:t>
            </a:r>
            <a:r>
              <a:rPr dirty="0" sz="2200" spc="-25">
                <a:latin typeface="Verdana"/>
                <a:cs typeface="Verdana"/>
              </a:rPr>
              <a:t>a</a:t>
            </a:r>
            <a:r>
              <a:rPr dirty="0" sz="2200" spc="-10">
                <a:latin typeface="Verdana"/>
                <a:cs typeface="Verdana"/>
              </a:rPr>
              <a:t>r</a:t>
            </a:r>
            <a:r>
              <a:rPr dirty="0" sz="2200" spc="-25">
                <a:latin typeface="Verdana"/>
                <a:cs typeface="Verdana"/>
              </a:rPr>
              <a:t>k</a:t>
            </a:r>
            <a:r>
              <a:rPr dirty="0" sz="2200" spc="-10">
                <a:latin typeface="Verdana"/>
                <a:cs typeface="Verdana"/>
              </a:rPr>
              <a:t>lı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eği</a:t>
            </a:r>
            <a:r>
              <a:rPr dirty="0" sz="2200" spc="-20">
                <a:latin typeface="Verdana"/>
                <a:cs typeface="Verdana"/>
              </a:rPr>
              <a:t>t</a:t>
            </a:r>
            <a:r>
              <a:rPr dirty="0" sz="2200" spc="-15">
                <a:latin typeface="Verdana"/>
                <a:cs typeface="Verdana"/>
              </a:rPr>
              <a:t>im,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öğreti</a:t>
            </a:r>
            <a:r>
              <a:rPr dirty="0" sz="2200" spc="-25">
                <a:latin typeface="Verdana"/>
                <a:cs typeface="Verdana"/>
              </a:rPr>
              <a:t>m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45">
                <a:latin typeface="Verdana"/>
                <a:cs typeface="Verdana"/>
              </a:rPr>
              <a:t>v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gençlik</a:t>
            </a:r>
            <a:r>
              <a:rPr dirty="0" sz="2200" spc="-15">
                <a:latin typeface="Verdana"/>
                <a:cs typeface="Verdana"/>
              </a:rPr>
              <a:t> prog</a:t>
            </a:r>
            <a:r>
              <a:rPr dirty="0" sz="2200" spc="-5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amını</a:t>
            </a:r>
            <a:r>
              <a:rPr dirty="0" sz="2200" spc="-10">
                <a:latin typeface="Verdana"/>
                <a:cs typeface="Verdana"/>
              </a:rPr>
              <a:t> birle</a:t>
            </a:r>
            <a:r>
              <a:rPr dirty="0" sz="2200" spc="-30">
                <a:latin typeface="Verdana"/>
                <a:cs typeface="Verdana"/>
              </a:rPr>
              <a:t>ş</a:t>
            </a:r>
            <a:r>
              <a:rPr dirty="0" sz="2200" spc="-15">
                <a:latin typeface="Verdana"/>
                <a:cs typeface="Verdana"/>
              </a:rPr>
              <a:t>tirme</a:t>
            </a:r>
            <a:r>
              <a:rPr dirty="0" sz="2200" spc="-30">
                <a:latin typeface="Verdana"/>
                <a:cs typeface="Verdana"/>
              </a:rPr>
              <a:t>k</a:t>
            </a:r>
            <a:r>
              <a:rPr dirty="0" sz="2200" spc="-15">
                <a:latin typeface="Verdana"/>
                <a:cs typeface="Verdana"/>
              </a:rPr>
              <a:t>te</a:t>
            </a:r>
            <a:r>
              <a:rPr dirty="0" sz="2200" spc="35">
                <a:latin typeface="Verdana"/>
                <a:cs typeface="Verdana"/>
              </a:rPr>
              <a:t> </a:t>
            </a:r>
            <a:r>
              <a:rPr dirty="0" sz="2200" spc="-45">
                <a:latin typeface="Verdana"/>
                <a:cs typeface="Verdana"/>
              </a:rPr>
              <a:t>v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bu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pr</a:t>
            </a:r>
            <a:r>
              <a:rPr dirty="0" sz="2200" spc="-25">
                <a:latin typeface="Verdana"/>
                <a:cs typeface="Verdana"/>
              </a:rPr>
              <a:t>o</a:t>
            </a:r>
            <a:r>
              <a:rPr dirty="0" sz="2200" spc="-20">
                <a:latin typeface="Verdana"/>
                <a:cs typeface="Verdana"/>
              </a:rPr>
              <a:t>g</a:t>
            </a:r>
            <a:r>
              <a:rPr dirty="0" sz="2200" spc="-50">
                <a:latin typeface="Verdana"/>
                <a:cs typeface="Verdana"/>
              </a:rPr>
              <a:t>r</a:t>
            </a:r>
            <a:r>
              <a:rPr dirty="0" sz="2200" spc="-20">
                <a:latin typeface="Verdana"/>
                <a:cs typeface="Verdana"/>
              </a:rPr>
              <a:t>am</a:t>
            </a:r>
            <a:r>
              <a:rPr dirty="0" sz="2200" spc="-20">
                <a:latin typeface="Verdana"/>
                <a:cs typeface="Verdana"/>
              </a:rPr>
              <a:t>l</a:t>
            </a:r>
            <a:r>
              <a:rPr dirty="0" sz="2200" spc="-15">
                <a:latin typeface="Verdana"/>
                <a:cs typeface="Verdana"/>
              </a:rPr>
              <a:t>a</a:t>
            </a:r>
            <a:r>
              <a:rPr dirty="0" sz="2200" spc="-5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a</a:t>
            </a:r>
            <a:r>
              <a:rPr dirty="0" sz="2200" spc="4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il</a:t>
            </a:r>
            <a:r>
              <a:rPr dirty="0" sz="2200" spc="-15">
                <a:latin typeface="Verdana"/>
                <a:cs typeface="Verdana"/>
              </a:rPr>
              <a:t>k</a:t>
            </a:r>
            <a:r>
              <a:rPr dirty="0" sz="2200" spc="-15">
                <a:latin typeface="Verdana"/>
                <a:cs typeface="Verdana"/>
              </a:rPr>
              <a:t> </a:t>
            </a:r>
            <a:r>
              <a:rPr dirty="0" sz="2200" spc="-50">
                <a:latin typeface="Verdana"/>
                <a:cs typeface="Verdana"/>
              </a:rPr>
              <a:t>k</a:t>
            </a:r>
            <a:r>
              <a:rPr dirty="0" sz="2200" spc="-15">
                <a:latin typeface="Verdana"/>
                <a:cs typeface="Verdana"/>
              </a:rPr>
              <a:t>ez</a:t>
            </a:r>
            <a:r>
              <a:rPr dirty="0" sz="2200" spc="-15">
                <a:latin typeface="Verdana"/>
                <a:cs typeface="Verdana"/>
              </a:rPr>
              <a:t> spo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u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d</a:t>
            </a:r>
            <a:r>
              <a:rPr dirty="0" sz="2200" spc="-15">
                <a:latin typeface="Verdana"/>
                <a:cs typeface="Verdana"/>
              </a:rPr>
              <a:t>a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ekl</a:t>
            </a:r>
            <a:r>
              <a:rPr dirty="0" sz="2200" spc="-25">
                <a:latin typeface="Verdana"/>
                <a:cs typeface="Verdana"/>
              </a:rPr>
              <a:t>e</a:t>
            </a:r>
            <a:r>
              <a:rPr dirty="0" sz="2200" spc="-20">
                <a:latin typeface="Verdana"/>
                <a:cs typeface="Verdana"/>
              </a:rPr>
              <a:t>mek</a:t>
            </a:r>
            <a:r>
              <a:rPr dirty="0" sz="2200" spc="-20">
                <a:latin typeface="Verdana"/>
                <a:cs typeface="Verdana"/>
              </a:rPr>
              <a:t>t</a:t>
            </a:r>
            <a:r>
              <a:rPr dirty="0" sz="2200" spc="-15">
                <a:latin typeface="Verdana"/>
                <a:cs typeface="Verdana"/>
              </a:rPr>
              <a:t>edir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15900">
              <a:lnSpc>
                <a:spcPct val="100000"/>
              </a:lnSpc>
            </a:pPr>
            <a:r>
              <a:rPr dirty="0" sz="2200" spc="-254">
                <a:latin typeface="Verdana"/>
                <a:cs typeface="Verdana"/>
              </a:rPr>
              <a:t>T</a:t>
            </a:r>
            <a:r>
              <a:rPr dirty="0" sz="2200" spc="-15">
                <a:latin typeface="Verdana"/>
                <a:cs typeface="Verdana"/>
              </a:rPr>
              <a:t>oplam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bütçe</a:t>
            </a:r>
            <a:r>
              <a:rPr dirty="0" sz="2200" spc="-25">
                <a:latin typeface="Verdana"/>
                <a:cs typeface="Verdana"/>
              </a:rPr>
              <a:t>s</a:t>
            </a:r>
            <a:r>
              <a:rPr dirty="0" sz="2200" spc="-10">
                <a:latin typeface="Verdana"/>
                <a:cs typeface="Verdana"/>
              </a:rPr>
              <a:t>i</a:t>
            </a:r>
            <a:r>
              <a:rPr dirty="0" sz="2200" spc="2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1</a:t>
            </a:r>
            <a:r>
              <a:rPr dirty="0" sz="2200" spc="-25">
                <a:latin typeface="Verdana"/>
                <a:cs typeface="Verdana"/>
              </a:rPr>
              <a:t>4</a:t>
            </a:r>
            <a:r>
              <a:rPr dirty="0" sz="2200" spc="-15">
                <a:latin typeface="Verdana"/>
                <a:cs typeface="Verdana"/>
              </a:rPr>
              <a:t>,7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mi</a:t>
            </a:r>
            <a:r>
              <a:rPr dirty="0" sz="2200" spc="-25">
                <a:latin typeface="Verdana"/>
                <a:cs typeface="Verdana"/>
              </a:rPr>
              <a:t>l</a:t>
            </a:r>
            <a:r>
              <a:rPr dirty="0" sz="2200" spc="-70">
                <a:latin typeface="Verdana"/>
                <a:cs typeface="Verdana"/>
              </a:rPr>
              <a:t>y</a:t>
            </a:r>
            <a:r>
              <a:rPr dirty="0" sz="2200" spc="-15">
                <a:latin typeface="Verdana"/>
                <a:cs typeface="Verdana"/>
              </a:rPr>
              <a:t>ar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30">
                <a:latin typeface="Verdana"/>
                <a:cs typeface="Verdana"/>
              </a:rPr>
              <a:t>a</a:t>
            </a:r>
            <a:r>
              <a:rPr dirty="0" sz="2200" spc="-15">
                <a:latin typeface="Verdana"/>
                <a:cs typeface="Verdana"/>
              </a:rPr>
              <a:t>v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odur</a:t>
            </a:r>
            <a:r>
              <a:rPr dirty="0" sz="2200" spc="5">
                <a:latin typeface="Verdana"/>
                <a:cs typeface="Verdana"/>
              </a:rPr>
              <a:t> </a:t>
            </a:r>
            <a:r>
              <a:rPr dirty="0" sz="2200" spc="-45">
                <a:latin typeface="Verdana"/>
                <a:cs typeface="Verdana"/>
              </a:rPr>
              <a:t>v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bu</a:t>
            </a:r>
            <a:r>
              <a:rPr dirty="0" sz="2200" spc="-15">
                <a:latin typeface="Verdana"/>
                <a:cs typeface="Verdana"/>
              </a:rPr>
              <a:t> </a:t>
            </a:r>
            <a:r>
              <a:rPr dirty="0" sz="2200" spc="-50">
                <a:latin typeface="Verdana"/>
                <a:cs typeface="Verdana"/>
              </a:rPr>
              <a:t>r</a:t>
            </a:r>
            <a:r>
              <a:rPr dirty="0" sz="2200" spc="-20">
                <a:latin typeface="Verdana"/>
                <a:cs typeface="Verdana"/>
              </a:rPr>
              <a:t>akam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%4</a:t>
            </a:r>
            <a:r>
              <a:rPr dirty="0" sz="2200" spc="-25">
                <a:latin typeface="Verdana"/>
                <a:cs typeface="Verdana"/>
              </a:rPr>
              <a:t>0</a:t>
            </a:r>
            <a:r>
              <a:rPr dirty="0" sz="2200" spc="-10">
                <a:latin typeface="Verdana"/>
                <a:cs typeface="Verdana"/>
              </a:rPr>
              <a:t>’lık</a:t>
            </a:r>
            <a:r>
              <a:rPr dirty="0" sz="2200" spc="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bir</a:t>
            </a:r>
            <a:r>
              <a:rPr dirty="0" sz="2200" spc="-15">
                <a:latin typeface="Verdana"/>
                <a:cs typeface="Verdana"/>
              </a:rPr>
              <a:t> bütçe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artı</a:t>
            </a:r>
            <a:r>
              <a:rPr dirty="0" sz="2200" spc="-25">
                <a:latin typeface="Verdana"/>
                <a:cs typeface="Verdana"/>
              </a:rPr>
              <a:t>ş</a:t>
            </a:r>
            <a:r>
              <a:rPr dirty="0" sz="2200" spc="-10">
                <a:latin typeface="Verdana"/>
                <a:cs typeface="Verdana"/>
              </a:rPr>
              <a:t>ını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temsil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etme</a:t>
            </a:r>
            <a:r>
              <a:rPr dirty="0" sz="2200" spc="-25">
                <a:latin typeface="Verdana"/>
                <a:cs typeface="Verdana"/>
              </a:rPr>
              <a:t>k</a:t>
            </a:r>
            <a:r>
              <a:rPr dirty="0" sz="2200" spc="-20">
                <a:latin typeface="Verdana"/>
                <a:cs typeface="Verdana"/>
              </a:rPr>
              <a:t>tedir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16636"/>
            <a:ext cx="4408487" cy="6480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303" y="849201"/>
            <a:ext cx="3316604" cy="5086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79855">
              <a:lnSpc>
                <a:spcPct val="100000"/>
              </a:lnSpc>
            </a:pP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ERASMUS+ H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spc="-20" b="1">
                <a:solidFill>
                  <a:srgbClr val="00AFEF"/>
                </a:solidFill>
                <a:latin typeface="Verdana"/>
                <a:cs typeface="Verdana"/>
              </a:rPr>
              <a:t>KK</a:t>
            </a:r>
            <a:r>
              <a:rPr dirty="0" sz="2400" spc="-25" b="1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NDA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9502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Öğ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enciler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35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 öğr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tme</a:t>
            </a:r>
            <a:r>
              <a:rPr dirty="0" sz="2400" spc="5">
                <a:latin typeface="Verdana"/>
                <a:cs typeface="Verdana"/>
              </a:rPr>
              <a:t>n</a:t>
            </a:r>
            <a:r>
              <a:rPr dirty="0" sz="2400">
                <a:latin typeface="Verdana"/>
                <a:cs typeface="Verdana"/>
              </a:rPr>
              <a:t>ler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için</a:t>
            </a:r>
            <a:r>
              <a:rPr dirty="0" sz="2400">
                <a:latin typeface="Verdana"/>
                <a:cs typeface="Verdana"/>
              </a:rPr>
              <a:t> yurtdışı</a:t>
            </a:r>
            <a:r>
              <a:rPr dirty="0" sz="2400" spc="5">
                <a:latin typeface="Verdana"/>
                <a:cs typeface="Verdana"/>
              </a:rPr>
              <a:t>n</a:t>
            </a:r>
            <a:r>
              <a:rPr dirty="0" sz="2400">
                <a:latin typeface="Verdana"/>
                <a:cs typeface="Verdana"/>
              </a:rPr>
              <a:t>da</a:t>
            </a:r>
            <a:endParaRPr sz="2400">
              <a:latin typeface="Verdana"/>
              <a:cs typeface="Verdana"/>
            </a:endParaRPr>
          </a:p>
          <a:p>
            <a:pPr marL="12700" marR="1060450">
              <a:lnSpc>
                <a:spcPct val="100000"/>
              </a:lnSpc>
            </a:pPr>
            <a:r>
              <a:rPr dirty="0" sz="2400" spc="-20">
                <a:latin typeface="Verdana"/>
                <a:cs typeface="Verdana"/>
              </a:rPr>
              <a:t>da</a:t>
            </a:r>
            <a:r>
              <a:rPr dirty="0" sz="2400" spc="-15">
                <a:latin typeface="Verdana"/>
                <a:cs typeface="Verdana"/>
              </a:rPr>
              <a:t>h</a:t>
            </a:r>
            <a:r>
              <a:rPr dirty="0" sz="2400" spc="-15">
                <a:latin typeface="Verdana"/>
                <a:cs typeface="Verdana"/>
              </a:rPr>
              <a:t>a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25">
                <a:latin typeface="Verdana"/>
                <a:cs typeface="Verdana"/>
              </a:rPr>
              <a:t>f</a:t>
            </a:r>
            <a:r>
              <a:rPr dirty="0" sz="2400" spc="-15">
                <a:latin typeface="Verdana"/>
                <a:cs typeface="Verdana"/>
              </a:rPr>
              <a:t>azla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öğr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nim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fı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satı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25">
                <a:latin typeface="Verdana"/>
                <a:cs typeface="Verdana"/>
              </a:rPr>
              <a:t>B</a:t>
            </a:r>
            <a:r>
              <a:rPr dirty="0" sz="2400">
                <a:latin typeface="Verdana"/>
                <a:cs typeface="Verdana"/>
              </a:rPr>
              <a:t>,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5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laşık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4 </a:t>
            </a:r>
            <a:r>
              <a:rPr dirty="0" sz="2400" spc="5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il</a:t>
            </a:r>
            <a:r>
              <a:rPr dirty="0" sz="2400" spc="-25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on</a:t>
            </a:r>
            <a:r>
              <a:rPr dirty="0" sz="2400">
                <a:latin typeface="Verdana"/>
                <a:cs typeface="Verdana"/>
              </a:rPr>
              <a:t> ki</a:t>
            </a:r>
            <a:r>
              <a:rPr dirty="0" sz="2400" spc="-10">
                <a:latin typeface="Verdana"/>
                <a:cs typeface="Verdana"/>
              </a:rPr>
              <a:t>ş</a:t>
            </a:r>
            <a:r>
              <a:rPr dirty="0" sz="2400">
                <a:latin typeface="Verdana"/>
                <a:cs typeface="Verdana"/>
              </a:rPr>
              <a:t>i</a:t>
            </a:r>
            <a:r>
              <a:rPr dirty="0" sz="2400" spc="-3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35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 12</a:t>
            </a:r>
            <a:r>
              <a:rPr dirty="0" sz="2400" spc="-10">
                <a:latin typeface="Verdana"/>
                <a:cs typeface="Verdana"/>
              </a:rPr>
              <a:t>5</a:t>
            </a:r>
            <a:r>
              <a:rPr dirty="0" sz="2400">
                <a:latin typeface="Verdana"/>
                <a:cs typeface="Verdana"/>
              </a:rPr>
              <a:t>.000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kuruma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hibe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desteği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eğit</a:t>
            </a:r>
            <a:r>
              <a:rPr dirty="0" sz="2400" spc="5">
                <a:latin typeface="Verdana"/>
                <a:cs typeface="Verdana"/>
              </a:rPr>
              <a:t>i</a:t>
            </a:r>
            <a:r>
              <a:rPr dirty="0" sz="2400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 sağlamaktadır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9676" y="0"/>
            <a:ext cx="5328920" cy="685800"/>
          </a:xfrm>
          <a:custGeom>
            <a:avLst/>
            <a:gdLst/>
            <a:ahLst/>
            <a:cxnLst/>
            <a:rect l="l" t="t" r="r" b="b"/>
            <a:pathLst>
              <a:path w="5328920" h="685800">
                <a:moveTo>
                  <a:pt x="0" y="685800"/>
                </a:moveTo>
                <a:lnTo>
                  <a:pt x="5328539" y="685800"/>
                </a:lnTo>
                <a:lnTo>
                  <a:pt x="532853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12260" y="218720"/>
            <a:ext cx="20643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AFEF"/>
                </a:solidFill>
                <a:latin typeface="Verdana"/>
                <a:cs typeface="Verdana"/>
              </a:rPr>
              <a:t>Büt</a:t>
            </a:r>
            <a:r>
              <a:rPr dirty="0" sz="2000" spc="-10" b="1">
                <a:solidFill>
                  <a:srgbClr val="00AFEF"/>
                </a:solidFill>
                <a:latin typeface="Verdana"/>
                <a:cs typeface="Verdana"/>
              </a:rPr>
              <a:t>ç</a:t>
            </a:r>
            <a:r>
              <a:rPr dirty="0" sz="2000" b="1">
                <a:solidFill>
                  <a:srgbClr val="00AFEF"/>
                </a:solidFill>
                <a:latin typeface="Verdana"/>
                <a:cs typeface="Verdana"/>
              </a:rPr>
              <a:t>e</a:t>
            </a:r>
            <a:r>
              <a:rPr dirty="0" sz="2000" spc="-1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00AFEF"/>
                </a:solidFill>
                <a:latin typeface="Verdana"/>
                <a:cs typeface="Verdana"/>
              </a:rPr>
              <a:t>d</a:t>
            </a:r>
            <a:r>
              <a:rPr dirty="0" sz="2000" spc="5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000" b="1">
                <a:solidFill>
                  <a:srgbClr val="00AFEF"/>
                </a:solidFill>
                <a:latin typeface="Verdana"/>
                <a:cs typeface="Verdana"/>
              </a:rPr>
              <a:t>ğılımı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9676" y="988186"/>
            <a:ext cx="5328920" cy="1864995"/>
          </a:xfrm>
          <a:custGeom>
            <a:avLst/>
            <a:gdLst/>
            <a:ahLst/>
            <a:cxnLst/>
            <a:rect l="l" t="t" r="r" b="b"/>
            <a:pathLst>
              <a:path w="5328920" h="1864995">
                <a:moveTo>
                  <a:pt x="0" y="1864741"/>
                </a:moveTo>
                <a:lnTo>
                  <a:pt x="5328539" y="1864741"/>
                </a:lnTo>
                <a:lnTo>
                  <a:pt x="5328539" y="0"/>
                </a:lnTo>
                <a:lnTo>
                  <a:pt x="0" y="0"/>
                </a:lnTo>
                <a:lnTo>
                  <a:pt x="0" y="1864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57982" y="1423368"/>
            <a:ext cx="3971290" cy="67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B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İ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REY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ERİN</a:t>
            </a:r>
            <a:r>
              <a:rPr dirty="0" sz="2400" spc="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ÖĞ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ENME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ts val="2815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H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RE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K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ET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İ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İ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Ğ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İ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1236" y="2155142"/>
            <a:ext cx="1685289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15"/>
              </a:lnSpc>
            </a:pPr>
            <a:r>
              <a:rPr dirty="0" sz="2400" spc="-5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n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az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 spc="-25">
                <a:latin typeface="Verdana"/>
                <a:cs typeface="Verdana"/>
              </a:rPr>
              <a:t>%63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9676" y="3068954"/>
            <a:ext cx="5328920" cy="1843405"/>
          </a:xfrm>
          <a:custGeom>
            <a:avLst/>
            <a:gdLst/>
            <a:ahLst/>
            <a:cxnLst/>
            <a:rect l="l" t="t" r="r" b="b"/>
            <a:pathLst>
              <a:path w="5328920" h="1843404">
                <a:moveTo>
                  <a:pt x="0" y="1843151"/>
                </a:moveTo>
                <a:lnTo>
                  <a:pt x="5328539" y="1843151"/>
                </a:lnTo>
                <a:lnTo>
                  <a:pt x="5328539" y="0"/>
                </a:lnTo>
                <a:lnTo>
                  <a:pt x="0" y="0"/>
                </a:lnTo>
                <a:lnTo>
                  <a:pt x="0" y="184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79676" y="5157177"/>
            <a:ext cx="5328920" cy="1296670"/>
          </a:xfrm>
          <a:custGeom>
            <a:avLst/>
            <a:gdLst/>
            <a:ahLst/>
            <a:cxnLst/>
            <a:rect l="l" t="t" r="r" b="b"/>
            <a:pathLst>
              <a:path w="5328920" h="1296670">
                <a:moveTo>
                  <a:pt x="0" y="1296162"/>
                </a:moveTo>
                <a:lnTo>
                  <a:pt x="5328539" y="1296162"/>
                </a:lnTo>
                <a:lnTo>
                  <a:pt x="532853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323215" marR="172085" indent="-1270">
              <a:lnSpc>
                <a:spcPct val="98200"/>
              </a:lnSpc>
            </a:pPr>
            <a:r>
              <a:rPr dirty="0" spc="-20"/>
              <a:t>YENİ</a:t>
            </a:r>
            <a:r>
              <a:rPr dirty="0" spc="-10"/>
              <a:t>L</a:t>
            </a:r>
            <a:r>
              <a:rPr dirty="0" spc="-15"/>
              <a:t>İK</a:t>
            </a:r>
            <a:r>
              <a:rPr dirty="0" spc="-5"/>
              <a:t> </a:t>
            </a:r>
            <a:r>
              <a:rPr dirty="0" spc="-20"/>
              <a:t>VE</a:t>
            </a:r>
            <a:r>
              <a:rPr dirty="0" spc="-5"/>
              <a:t> </a:t>
            </a:r>
            <a:r>
              <a:rPr dirty="0" spc="-15"/>
              <a:t>İYİ</a:t>
            </a:r>
            <a:r>
              <a:rPr dirty="0" spc="-20"/>
              <a:t> UYGU</a:t>
            </a:r>
            <a:r>
              <a:rPr dirty="0" spc="-10"/>
              <a:t>L</a:t>
            </a:r>
            <a:r>
              <a:rPr dirty="0" spc="-20"/>
              <a:t>AMALARIN</a:t>
            </a:r>
            <a:r>
              <a:rPr dirty="0" spc="45"/>
              <a:t> </a:t>
            </a:r>
            <a:r>
              <a:rPr dirty="0" spc="-20"/>
              <a:t>DEĞİŞİMİ</a:t>
            </a:r>
            <a:r>
              <a:rPr dirty="0" spc="-10"/>
              <a:t> İ</a:t>
            </a:r>
            <a:r>
              <a:rPr dirty="0" spc="-30"/>
              <a:t>Ç</a:t>
            </a:r>
            <a:r>
              <a:rPr dirty="0" spc="-20"/>
              <a:t>İN</a:t>
            </a:r>
            <a:r>
              <a:rPr dirty="0" spc="-5"/>
              <a:t> </a:t>
            </a:r>
            <a:r>
              <a:rPr dirty="0" spc="-15"/>
              <a:t>İŞ</a:t>
            </a:r>
            <a:r>
              <a:rPr dirty="0" spc="-30"/>
              <a:t>B</a:t>
            </a:r>
            <a:r>
              <a:rPr dirty="0" spc="-15"/>
              <a:t>İRLİ</a:t>
            </a:r>
            <a:r>
              <a:rPr dirty="0" spc="-30"/>
              <a:t>Ğ</a:t>
            </a:r>
            <a:r>
              <a:rPr dirty="0" spc="-15"/>
              <a:t>İ</a:t>
            </a:r>
          </a:p>
          <a:p>
            <a:pPr marL="154305" indent="1626235">
              <a:lnSpc>
                <a:spcPct val="100000"/>
              </a:lnSpc>
              <a:spcBef>
                <a:spcPts val="95"/>
              </a:spcBef>
            </a:pPr>
            <a:r>
              <a:rPr dirty="0" spc="-2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pc="-15" b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pc="-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pc="-15" b="0">
                <a:solidFill>
                  <a:srgbClr val="000000"/>
                </a:solidFill>
                <a:latin typeface="Verdana"/>
                <a:cs typeface="Verdana"/>
              </a:rPr>
              <a:t>az</a:t>
            </a:r>
            <a:r>
              <a:rPr dirty="0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Verdana"/>
                <a:cs typeface="Verdana"/>
              </a:rPr>
              <a:t>%28</a:t>
            </a:r>
          </a:p>
          <a:p>
            <a:pPr marL="141605">
              <a:lnSpc>
                <a:spcPct val="100000"/>
              </a:lnSpc>
            </a:pPr>
          </a:p>
          <a:p>
            <a:pPr marL="141605">
              <a:lnSpc>
                <a:spcPct val="100000"/>
              </a:lnSpc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154305" marR="5080">
              <a:lnSpc>
                <a:spcPct val="100000"/>
              </a:lnSpc>
            </a:pPr>
            <a:r>
              <a:rPr dirty="0" sz="2300"/>
              <a:t>POLİTİ</a:t>
            </a:r>
            <a:r>
              <a:rPr dirty="0" sz="2300" spc="-15"/>
              <a:t>K</a:t>
            </a:r>
            <a:r>
              <a:rPr dirty="0" sz="2300"/>
              <a:t>A</a:t>
            </a:r>
            <a:r>
              <a:rPr dirty="0" sz="2300" spc="-35"/>
              <a:t> </a:t>
            </a:r>
            <a:r>
              <a:rPr dirty="0" sz="2300"/>
              <a:t>REFORM</a:t>
            </a:r>
            <a:r>
              <a:rPr dirty="0" sz="2300" spc="-10"/>
              <a:t>L</a:t>
            </a:r>
            <a:r>
              <a:rPr dirty="0" sz="2300"/>
              <a:t>ARI</a:t>
            </a:r>
            <a:r>
              <a:rPr dirty="0" sz="2300" spc="-20"/>
              <a:t> </a:t>
            </a:r>
            <a:r>
              <a:rPr dirty="0" sz="2300"/>
              <a:t>İÇİN</a:t>
            </a:r>
            <a:r>
              <a:rPr dirty="0" sz="2300"/>
              <a:t> </a:t>
            </a:r>
            <a:r>
              <a:rPr dirty="0" sz="2300" spc="-5">
                <a:latin typeface="Verdana"/>
                <a:cs typeface="Verdana"/>
              </a:rPr>
              <a:t>DE</a:t>
            </a:r>
            <a:r>
              <a:rPr dirty="0" sz="2300" spc="-15">
                <a:latin typeface="Verdana"/>
                <a:cs typeface="Verdana"/>
              </a:rPr>
              <a:t>S</a:t>
            </a:r>
            <a:r>
              <a:rPr dirty="0" sz="2300">
                <a:latin typeface="Verdana"/>
                <a:cs typeface="Verdana"/>
              </a:rPr>
              <a:t>TEK</a:t>
            </a:r>
            <a:endParaRPr sz="2300">
              <a:latin typeface="Verdana"/>
              <a:cs typeface="Verdana"/>
            </a:endParaRPr>
          </a:p>
          <a:p>
            <a:pPr algn="ctr" marL="142240">
              <a:lnSpc>
                <a:spcPts val="2665"/>
              </a:lnSpc>
            </a:pPr>
            <a:r>
              <a:rPr dirty="0" sz="2300" spc="-5" b="0">
                <a:solidFill>
                  <a:srgbClr val="000000"/>
                </a:solidFill>
                <a:latin typeface="Verdana"/>
                <a:cs typeface="Verdana"/>
              </a:rPr>
              <a:t>%4,2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23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46396" cy="6843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2061" y="501602"/>
            <a:ext cx="2490470" cy="67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Y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U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DIŞI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N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DA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15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EĞİ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İM VE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061" y="1233503"/>
            <a:ext cx="3370579" cy="467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ÖĞ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ENİM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Verdana"/>
                <a:cs typeface="Verdana"/>
              </a:rPr>
              <a:t>2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mil</a:t>
            </a:r>
            <a:r>
              <a:rPr dirty="0" sz="2200" spc="-50">
                <a:latin typeface="Verdana"/>
                <a:cs typeface="Verdana"/>
              </a:rPr>
              <a:t>y</a:t>
            </a:r>
            <a:r>
              <a:rPr dirty="0" sz="2200" spc="-15">
                <a:latin typeface="Verdana"/>
                <a:cs typeface="Verdana"/>
              </a:rPr>
              <a:t>on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yük</a:t>
            </a:r>
            <a:r>
              <a:rPr dirty="0" sz="2200" spc="-30">
                <a:latin typeface="Verdana"/>
                <a:cs typeface="Verdana"/>
              </a:rPr>
              <a:t>s</a:t>
            </a:r>
            <a:r>
              <a:rPr dirty="0" sz="2200" spc="-15">
                <a:latin typeface="Verdana"/>
                <a:cs typeface="Verdana"/>
              </a:rPr>
              <a:t>ek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Verdana"/>
                <a:cs typeface="Verdana"/>
              </a:rPr>
              <a:t>öğ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enim</a:t>
            </a:r>
            <a:r>
              <a:rPr dirty="0" sz="2200" spc="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öğ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en</a:t>
            </a:r>
            <a:r>
              <a:rPr dirty="0" sz="2200" spc="-25">
                <a:latin typeface="Verdana"/>
                <a:cs typeface="Verdana"/>
              </a:rPr>
              <a:t>c</a:t>
            </a:r>
            <a:r>
              <a:rPr dirty="0" sz="2200" spc="-10">
                <a:latin typeface="Verdana"/>
                <a:cs typeface="Verdana"/>
              </a:rPr>
              <a:t>i</a:t>
            </a:r>
            <a:r>
              <a:rPr dirty="0" sz="2200" spc="-25">
                <a:latin typeface="Verdana"/>
                <a:cs typeface="Verdana"/>
              </a:rPr>
              <a:t>s</a:t>
            </a:r>
            <a:r>
              <a:rPr dirty="0" sz="2200" spc="-10">
                <a:latin typeface="Verdana"/>
                <a:cs typeface="Verdana"/>
              </a:rPr>
              <a:t>i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Verdana"/>
                <a:cs typeface="Verdana"/>
              </a:rPr>
              <a:t>Gençlik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deği</a:t>
            </a:r>
            <a:r>
              <a:rPr dirty="0" sz="2200" spc="-25">
                <a:latin typeface="Verdana"/>
                <a:cs typeface="Verdana"/>
              </a:rPr>
              <a:t>ş</a:t>
            </a:r>
            <a:r>
              <a:rPr dirty="0" sz="2200" spc="-15">
                <a:latin typeface="Verdana"/>
                <a:cs typeface="Verdana"/>
              </a:rPr>
              <a:t>imle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inde</a:t>
            </a:r>
            <a:endParaRPr sz="2200">
              <a:latin typeface="Verdana"/>
              <a:cs typeface="Verdana"/>
            </a:endParaRPr>
          </a:p>
          <a:p>
            <a:pPr marL="12700" marR="193675">
              <a:lnSpc>
                <a:spcPct val="100000"/>
              </a:lnSpc>
            </a:pPr>
            <a:r>
              <a:rPr dirty="0" sz="2200" spc="-15">
                <a:latin typeface="Verdana"/>
                <a:cs typeface="Verdana"/>
              </a:rPr>
              <a:t>5</a:t>
            </a:r>
            <a:r>
              <a:rPr dirty="0" sz="2200" spc="-25">
                <a:latin typeface="Verdana"/>
                <a:cs typeface="Verdana"/>
              </a:rPr>
              <a:t>0</a:t>
            </a:r>
            <a:r>
              <a:rPr dirty="0" sz="2200" spc="-15">
                <a:latin typeface="Verdana"/>
                <a:cs typeface="Verdana"/>
              </a:rPr>
              <a:t>0.0</a:t>
            </a:r>
            <a:r>
              <a:rPr dirty="0" sz="2200" spc="-25">
                <a:latin typeface="Verdana"/>
                <a:cs typeface="Verdana"/>
              </a:rPr>
              <a:t>0</a:t>
            </a:r>
            <a:r>
              <a:rPr dirty="0" sz="2200" spc="-15">
                <a:latin typeface="Verdana"/>
                <a:cs typeface="Verdana"/>
              </a:rPr>
              <a:t>0</a:t>
            </a:r>
            <a:r>
              <a:rPr dirty="0" sz="2200" spc="3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genç,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gönüllü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70">
                <a:latin typeface="Verdana"/>
                <a:cs typeface="Verdana"/>
              </a:rPr>
              <a:t>y</a:t>
            </a:r>
            <a:r>
              <a:rPr dirty="0" sz="2200" spc="-15">
                <a:latin typeface="Verdana"/>
                <a:cs typeface="Verdana"/>
              </a:rPr>
              <a:t>a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da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kat</a:t>
            </a:r>
            <a:r>
              <a:rPr dirty="0" sz="2200" spc="-20">
                <a:latin typeface="Verdana"/>
                <a:cs typeface="Verdana"/>
              </a:rPr>
              <a:t>ı</a:t>
            </a:r>
            <a:r>
              <a:rPr dirty="0" sz="2200" spc="-10">
                <a:latin typeface="Verdana"/>
                <a:cs typeface="Verdana"/>
              </a:rPr>
              <a:t>lı</a:t>
            </a:r>
            <a:r>
              <a:rPr dirty="0" sz="2200" spc="-35">
                <a:latin typeface="Verdana"/>
                <a:cs typeface="Verdana"/>
              </a:rPr>
              <a:t>m</a:t>
            </a:r>
            <a:r>
              <a:rPr dirty="0" sz="2200" spc="-10">
                <a:latin typeface="Verdana"/>
                <a:cs typeface="Verdana"/>
              </a:rPr>
              <a:t>cı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ola</a:t>
            </a:r>
            <a:r>
              <a:rPr dirty="0" sz="2200" spc="-55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ak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bulunacak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99600"/>
              </a:lnSpc>
            </a:pPr>
            <a:r>
              <a:rPr dirty="0" sz="2200" spc="-15">
                <a:latin typeface="Verdana"/>
                <a:cs typeface="Verdana"/>
              </a:rPr>
              <a:t>6</a:t>
            </a:r>
            <a:r>
              <a:rPr dirty="0" sz="2200" spc="-25">
                <a:latin typeface="Verdana"/>
                <a:cs typeface="Verdana"/>
              </a:rPr>
              <a:t>5</a:t>
            </a:r>
            <a:r>
              <a:rPr dirty="0" sz="2200" spc="-15">
                <a:latin typeface="Verdana"/>
                <a:cs typeface="Verdana"/>
              </a:rPr>
              <a:t>0.0</a:t>
            </a:r>
            <a:r>
              <a:rPr dirty="0" sz="2200" spc="-25">
                <a:latin typeface="Verdana"/>
                <a:cs typeface="Verdana"/>
              </a:rPr>
              <a:t>0</a:t>
            </a:r>
            <a:r>
              <a:rPr dirty="0" sz="2200" spc="-15">
                <a:latin typeface="Verdana"/>
                <a:cs typeface="Verdana"/>
              </a:rPr>
              <a:t>0</a:t>
            </a:r>
            <a:r>
              <a:rPr dirty="0" sz="2200" spc="3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ki</a:t>
            </a:r>
            <a:r>
              <a:rPr dirty="0" sz="2200" spc="-25">
                <a:latin typeface="Verdana"/>
                <a:cs typeface="Verdana"/>
              </a:rPr>
              <a:t>ş</a:t>
            </a:r>
            <a:r>
              <a:rPr dirty="0" sz="2200" spc="-10">
                <a:latin typeface="Verdana"/>
                <a:cs typeface="Verdana"/>
              </a:rPr>
              <a:t>i</a:t>
            </a:r>
            <a:r>
              <a:rPr dirty="0" sz="2200" spc="-50">
                <a:latin typeface="Verdana"/>
                <a:cs typeface="Verdana"/>
              </a:rPr>
              <a:t>y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-15">
                <a:latin typeface="Verdana"/>
                <a:cs typeface="Verdana"/>
              </a:rPr>
              <a:t> yu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0">
                <a:latin typeface="Verdana"/>
                <a:cs typeface="Verdana"/>
              </a:rPr>
              <a:t>tdı</a:t>
            </a:r>
            <a:r>
              <a:rPr dirty="0" sz="2200" spc="-30">
                <a:latin typeface="Verdana"/>
                <a:cs typeface="Verdana"/>
              </a:rPr>
              <a:t>ş</a:t>
            </a:r>
            <a:r>
              <a:rPr dirty="0" sz="2200" spc="-15">
                <a:latin typeface="Verdana"/>
                <a:cs typeface="Verdana"/>
              </a:rPr>
              <a:t>ında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me</a:t>
            </a:r>
            <a:r>
              <a:rPr dirty="0" sz="2200" spc="-30">
                <a:latin typeface="Verdana"/>
                <a:cs typeface="Verdana"/>
              </a:rPr>
              <a:t>s</a:t>
            </a:r>
            <a:r>
              <a:rPr dirty="0" sz="2200" spc="-10">
                <a:latin typeface="Verdana"/>
                <a:cs typeface="Verdana"/>
              </a:rPr>
              <a:t>le</a:t>
            </a:r>
            <a:r>
              <a:rPr dirty="0" sz="2200" spc="-30">
                <a:latin typeface="Verdana"/>
                <a:cs typeface="Verdana"/>
              </a:rPr>
              <a:t>k</a:t>
            </a:r>
            <a:r>
              <a:rPr dirty="0" sz="2200" spc="-10">
                <a:latin typeface="Verdana"/>
                <a:cs typeface="Verdana"/>
              </a:rPr>
              <a:t>i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s</a:t>
            </a:r>
            <a:r>
              <a:rPr dirty="0" sz="2200" spc="-20">
                <a:latin typeface="Verdana"/>
                <a:cs typeface="Verdana"/>
              </a:rPr>
              <a:t>t</a:t>
            </a:r>
            <a:r>
              <a:rPr dirty="0" sz="2200" spc="-15">
                <a:latin typeface="Verdana"/>
                <a:cs typeface="Verdana"/>
              </a:rPr>
              <a:t>aj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70">
                <a:latin typeface="Verdana"/>
                <a:cs typeface="Verdana"/>
              </a:rPr>
              <a:t>y</a:t>
            </a:r>
            <a:r>
              <a:rPr dirty="0" sz="2200" spc="-15">
                <a:latin typeface="Verdana"/>
                <a:cs typeface="Verdana"/>
              </a:rPr>
              <a:t>a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da</a:t>
            </a:r>
            <a:r>
              <a:rPr dirty="0" sz="220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çı</a:t>
            </a:r>
            <a:r>
              <a:rPr dirty="0" sz="2200" spc="-55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akl</a:t>
            </a:r>
            <a:r>
              <a:rPr dirty="0" sz="2200" spc="-20">
                <a:latin typeface="Verdana"/>
                <a:cs typeface="Verdana"/>
              </a:rPr>
              <a:t>ı</a:t>
            </a:r>
            <a:r>
              <a:rPr dirty="0" sz="2200" spc="-15">
                <a:latin typeface="Verdana"/>
                <a:cs typeface="Verdana"/>
              </a:rPr>
              <a:t>k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olanağı</a:t>
            </a:r>
            <a:r>
              <a:rPr dirty="0" sz="2200" spc="-15">
                <a:latin typeface="Verdana"/>
                <a:cs typeface="Verdana"/>
              </a:rPr>
              <a:t> sağlana</a:t>
            </a:r>
            <a:r>
              <a:rPr dirty="0" sz="2200" spc="-25">
                <a:latin typeface="Verdana"/>
                <a:cs typeface="Verdana"/>
              </a:rPr>
              <a:t>c</a:t>
            </a:r>
            <a:r>
              <a:rPr dirty="0" sz="2200" spc="-15">
                <a:latin typeface="Verdana"/>
                <a:cs typeface="Verdana"/>
              </a:rPr>
              <a:t>ak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51909" y="143382"/>
            <a:ext cx="5170855" cy="4725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92828" y="1026620"/>
            <a:ext cx="3883025" cy="2891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Y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U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DIŞI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N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DA</a:t>
            </a:r>
            <a:r>
              <a:rPr dirty="0" sz="2400" spc="2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EĞİTİM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spc="-20" b="1">
                <a:solidFill>
                  <a:srgbClr val="00AFEF"/>
                </a:solidFill>
                <a:latin typeface="Verdana"/>
                <a:cs typeface="Verdana"/>
              </a:rPr>
              <a:t>VE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ÖĞ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ENİM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25755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200.0</a:t>
            </a:r>
            <a:r>
              <a:rPr dirty="0" sz="2400" spc="-10">
                <a:latin typeface="Verdana"/>
                <a:cs typeface="Verdana"/>
              </a:rPr>
              <a:t>0</a:t>
            </a:r>
            <a:r>
              <a:rPr dirty="0" sz="2400">
                <a:latin typeface="Verdana"/>
                <a:cs typeface="Verdana"/>
              </a:rPr>
              <a:t>0 yüksek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lisans</a:t>
            </a:r>
            <a:r>
              <a:rPr dirty="0" sz="2400">
                <a:latin typeface="Verdana"/>
                <a:cs typeface="Verdana"/>
              </a:rPr>
              <a:t> k</a:t>
            </a:r>
            <a:r>
              <a:rPr dirty="0" sz="2400" spc="-1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edisi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sağlama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proje</a:t>
            </a:r>
            <a:r>
              <a:rPr dirty="0" sz="2400" spc="-10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2</a:t>
            </a:r>
            <a:r>
              <a:rPr dirty="0" sz="2400" spc="-10">
                <a:latin typeface="Verdana"/>
                <a:cs typeface="Verdana"/>
              </a:rPr>
              <a:t>5</a:t>
            </a:r>
            <a:r>
              <a:rPr dirty="0" sz="2400">
                <a:latin typeface="Verdana"/>
                <a:cs typeface="Verdana"/>
              </a:rPr>
              <a:t>.000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</a:t>
            </a:r>
            <a:r>
              <a:rPr dirty="0" sz="2400" spc="-15">
                <a:latin typeface="Verdana"/>
                <a:cs typeface="Verdana"/>
              </a:rPr>
              <a:t>r</a:t>
            </a:r>
            <a:r>
              <a:rPr dirty="0" sz="2400" spc="-5">
                <a:latin typeface="Verdana"/>
                <a:cs typeface="Verdana"/>
              </a:rPr>
              <a:t>ta</a:t>
            </a:r>
            <a:r>
              <a:rPr dirty="0" sz="2400">
                <a:latin typeface="Verdana"/>
                <a:cs typeface="Verdana"/>
              </a:rPr>
              <a:t>k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mast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r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400" spc="-20">
                <a:latin typeface="Verdana"/>
                <a:cs typeface="Verdana"/>
              </a:rPr>
              <a:t>derec</a:t>
            </a:r>
            <a:r>
              <a:rPr dirty="0" sz="2400">
                <a:latin typeface="Verdana"/>
                <a:cs typeface="Verdana"/>
              </a:rPr>
              <a:t>esi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29104"/>
            <a:ext cx="4932057" cy="3980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4144" y="2280239"/>
            <a:ext cx="3458210" cy="289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8133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P</a:t>
            </a:r>
            <a:r>
              <a:rPr dirty="0" sz="2400" spc="5" b="1">
                <a:solidFill>
                  <a:srgbClr val="00AFEF"/>
                </a:solidFill>
                <a:latin typeface="Verdana"/>
                <a:cs typeface="Verdana"/>
              </a:rPr>
              <a:t>E</a:t>
            </a: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RSO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N</a:t>
            </a: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EL</a:t>
            </a:r>
            <a:endParaRPr sz="2400">
              <a:latin typeface="Verdana"/>
              <a:cs typeface="Verdana"/>
            </a:endParaRPr>
          </a:p>
          <a:p>
            <a:pPr algn="ctr" marL="483234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HAREK</a:t>
            </a:r>
            <a:r>
              <a:rPr dirty="0" sz="2400" spc="5" b="1">
                <a:solidFill>
                  <a:srgbClr val="00AFEF"/>
                </a:solidFill>
                <a:latin typeface="Verdana"/>
                <a:cs typeface="Verdana"/>
              </a:rPr>
              <a:t>E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TL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İ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LİĞİ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800.000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5">
                <a:latin typeface="Verdana"/>
                <a:cs typeface="Verdana"/>
              </a:rPr>
              <a:t>ğ</a:t>
            </a:r>
            <a:r>
              <a:rPr dirty="0" sz="2400">
                <a:latin typeface="Verdana"/>
                <a:cs typeface="Verdana"/>
              </a:rPr>
              <a:t>iti</a:t>
            </a:r>
            <a:r>
              <a:rPr dirty="0" sz="2400" spc="5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ci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 ge</a:t>
            </a:r>
            <a:r>
              <a:rPr dirty="0" sz="2400" spc="10">
                <a:latin typeface="Verdana"/>
                <a:cs typeface="Verdana"/>
              </a:rPr>
              <a:t>n</a:t>
            </a:r>
            <a:r>
              <a:rPr dirty="0" sz="2400">
                <a:latin typeface="Verdana"/>
                <a:cs typeface="Verdana"/>
              </a:rPr>
              <a:t>çlik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çalışanı</a:t>
            </a:r>
            <a:r>
              <a:rPr dirty="0" sz="2400" spc="-10">
                <a:latin typeface="Verdana"/>
                <a:cs typeface="Verdana"/>
              </a:rPr>
              <a:t>,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yurt</a:t>
            </a:r>
            <a:r>
              <a:rPr dirty="0" sz="2400" spc="5">
                <a:latin typeface="Verdana"/>
                <a:cs typeface="Verdana"/>
              </a:rPr>
              <a:t>d</a:t>
            </a:r>
            <a:r>
              <a:rPr dirty="0" sz="2400">
                <a:latin typeface="Verdana"/>
                <a:cs typeface="Verdana"/>
              </a:rPr>
              <a:t>ışı</a:t>
            </a:r>
            <a:r>
              <a:rPr dirty="0" sz="2400" spc="5">
                <a:latin typeface="Verdana"/>
                <a:cs typeface="Verdana"/>
              </a:rPr>
              <a:t>n</a:t>
            </a:r>
            <a:r>
              <a:rPr dirty="0" sz="2400">
                <a:latin typeface="Verdana"/>
                <a:cs typeface="Verdana"/>
              </a:rPr>
              <a:t>da</a:t>
            </a:r>
            <a:r>
              <a:rPr dirty="0" sz="2400" spc="3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eni</a:t>
            </a:r>
            <a:r>
              <a:rPr dirty="0" sz="2400">
                <a:latin typeface="Verdana"/>
                <a:cs typeface="Verdana"/>
              </a:rPr>
              <a:t> öğretim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öğren</a:t>
            </a:r>
            <a:r>
              <a:rPr dirty="0" sz="2400" spc="5">
                <a:latin typeface="Verdana"/>
                <a:cs typeface="Verdana"/>
              </a:rPr>
              <a:t>i</a:t>
            </a:r>
            <a:r>
              <a:rPr dirty="0" sz="2400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 y</a:t>
            </a:r>
            <a:r>
              <a:rPr dirty="0" sz="2400" spc="-10">
                <a:latin typeface="Verdana"/>
                <a:cs typeface="Verdana"/>
              </a:rPr>
              <a:t>ö</a:t>
            </a:r>
            <a:r>
              <a:rPr dirty="0" sz="2400">
                <a:latin typeface="Verdana"/>
                <a:cs typeface="Verdana"/>
              </a:rPr>
              <a:t>nte</a:t>
            </a:r>
            <a:r>
              <a:rPr dirty="0" sz="2400" spc="5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leri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edi</a:t>
            </a:r>
            <a:r>
              <a:rPr dirty="0" sz="2400" spc="5">
                <a:latin typeface="Verdana"/>
                <a:cs typeface="Verdana"/>
              </a:rPr>
              <a:t>n</a:t>
            </a:r>
            <a:r>
              <a:rPr dirty="0" sz="2400">
                <a:latin typeface="Verdana"/>
                <a:cs typeface="Verdana"/>
              </a:rPr>
              <a:t>ece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 spc="-5">
                <a:latin typeface="Verdana"/>
                <a:cs typeface="Verdana"/>
              </a:rPr>
              <a:t>tir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16645"/>
            <a:ext cx="9036545" cy="4641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4209" y="3151711"/>
            <a:ext cx="37395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B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İ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LGİ</a:t>
            </a:r>
            <a:r>
              <a:rPr dirty="0" sz="2400" spc="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OR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AK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IK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209" y="3848529"/>
            <a:ext cx="7543800" cy="2373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Verdana"/>
                <a:cs typeface="Verdana"/>
              </a:rPr>
              <a:t>15</a:t>
            </a:r>
            <a:r>
              <a:rPr dirty="0" sz="2200" spc="-15">
                <a:latin typeface="Verdana"/>
                <a:cs typeface="Verdana"/>
              </a:rPr>
              <a:t>0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orta</a:t>
            </a:r>
            <a:r>
              <a:rPr dirty="0" sz="2200" spc="-25">
                <a:latin typeface="Verdana"/>
                <a:cs typeface="Verdana"/>
              </a:rPr>
              <a:t>k</a:t>
            </a:r>
            <a:r>
              <a:rPr dirty="0" sz="2200" spc="-10">
                <a:latin typeface="Verdana"/>
                <a:cs typeface="Verdana"/>
              </a:rPr>
              <a:t>lık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200" spc="-20">
                <a:latin typeface="Verdana"/>
                <a:cs typeface="Verdana"/>
              </a:rPr>
              <a:t>150</a:t>
            </a:r>
            <a:r>
              <a:rPr dirty="0" sz="2200" spc="-15">
                <a:latin typeface="Verdana"/>
                <a:cs typeface="Verdana"/>
              </a:rPr>
              <a:t>0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yük</a:t>
            </a:r>
            <a:r>
              <a:rPr dirty="0" sz="2200" spc="-30">
                <a:latin typeface="Verdana"/>
                <a:cs typeface="Verdana"/>
              </a:rPr>
              <a:t>s</a:t>
            </a:r>
            <a:r>
              <a:rPr dirty="0" sz="2200" spc="-15">
                <a:latin typeface="Verdana"/>
                <a:cs typeface="Verdana"/>
              </a:rPr>
              <a:t>eköğ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etim</a:t>
            </a:r>
            <a:r>
              <a:rPr dirty="0" sz="2200" spc="3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kurumu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50">
                <a:latin typeface="Verdana"/>
                <a:cs typeface="Verdana"/>
              </a:rPr>
              <a:t>v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iş</a:t>
            </a:r>
            <a:r>
              <a:rPr dirty="0" sz="2200" spc="-20">
                <a:latin typeface="Verdana"/>
                <a:cs typeface="Verdana"/>
              </a:rPr>
              <a:t>l</a:t>
            </a:r>
            <a:r>
              <a:rPr dirty="0" sz="2200" spc="-15">
                <a:latin typeface="Verdana"/>
                <a:cs typeface="Verdana"/>
              </a:rPr>
              <a:t>etme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SEKTÖ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EL 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B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EC</a:t>
            </a:r>
            <a:r>
              <a:rPr dirty="0" sz="2400" spc="5" b="1">
                <a:solidFill>
                  <a:srgbClr val="00AFEF"/>
                </a:solidFill>
                <a:latin typeface="Verdana"/>
                <a:cs typeface="Verdana"/>
              </a:rPr>
              <a:t>E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Rİ</a:t>
            </a: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400" spc="-25" b="1">
                <a:solidFill>
                  <a:srgbClr val="00AFEF"/>
                </a:solidFill>
                <a:latin typeface="Verdana"/>
                <a:cs typeface="Verdana"/>
              </a:rPr>
              <a:t>OR</a:t>
            </a:r>
            <a:r>
              <a:rPr dirty="0" sz="2400" spc="-30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AK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IK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5"/>
              </a:lnSpc>
            </a:pPr>
            <a:r>
              <a:rPr dirty="0" sz="2200" spc="-20">
                <a:latin typeface="Verdana"/>
                <a:cs typeface="Verdana"/>
              </a:rPr>
              <a:t>15</a:t>
            </a:r>
            <a:r>
              <a:rPr dirty="0" sz="2200" spc="-15">
                <a:latin typeface="Verdana"/>
                <a:cs typeface="Verdana"/>
              </a:rPr>
              <a:t>0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orta</a:t>
            </a:r>
            <a:r>
              <a:rPr dirty="0" sz="2200" spc="-25">
                <a:latin typeface="Verdana"/>
                <a:cs typeface="Verdana"/>
              </a:rPr>
              <a:t>k</a:t>
            </a:r>
            <a:r>
              <a:rPr dirty="0" sz="2200" spc="-10">
                <a:latin typeface="Verdana"/>
                <a:cs typeface="Verdana"/>
              </a:rPr>
              <a:t>lık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25"/>
              </a:lnSpc>
            </a:pPr>
            <a:r>
              <a:rPr dirty="0" sz="2200" spc="-15">
                <a:latin typeface="Verdana"/>
                <a:cs typeface="Verdana"/>
              </a:rPr>
              <a:t>2</a:t>
            </a:r>
            <a:r>
              <a:rPr dirty="0" sz="2200" spc="-30">
                <a:latin typeface="Verdana"/>
                <a:cs typeface="Verdana"/>
              </a:rPr>
              <a:t>0</a:t>
            </a:r>
            <a:r>
              <a:rPr dirty="0" sz="2200" spc="-15">
                <a:latin typeface="Verdana"/>
                <a:cs typeface="Verdana"/>
              </a:rPr>
              <a:t>00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eği</a:t>
            </a:r>
            <a:r>
              <a:rPr dirty="0" sz="2200" spc="-20">
                <a:latin typeface="Verdana"/>
                <a:cs typeface="Verdana"/>
              </a:rPr>
              <a:t>t</a:t>
            </a:r>
            <a:r>
              <a:rPr dirty="0" sz="2200" spc="-15">
                <a:latin typeface="Verdana"/>
                <a:cs typeface="Verdana"/>
              </a:rPr>
              <a:t>im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45">
                <a:latin typeface="Verdana"/>
                <a:cs typeface="Verdana"/>
              </a:rPr>
              <a:t>v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-5">
                <a:latin typeface="Verdana"/>
                <a:cs typeface="Verdana"/>
              </a:rPr>
              <a:t> </a:t>
            </a:r>
            <a:r>
              <a:rPr dirty="0" sz="2200" spc="-20">
                <a:latin typeface="Verdana"/>
                <a:cs typeface="Verdana"/>
              </a:rPr>
              <a:t>me</a:t>
            </a:r>
            <a:r>
              <a:rPr dirty="0" sz="2200" spc="-25">
                <a:latin typeface="Verdana"/>
                <a:cs typeface="Verdana"/>
              </a:rPr>
              <a:t>s</a:t>
            </a:r>
            <a:r>
              <a:rPr dirty="0" sz="2200" spc="-10">
                <a:latin typeface="Verdana"/>
                <a:cs typeface="Verdana"/>
              </a:rPr>
              <a:t>le</a:t>
            </a:r>
            <a:r>
              <a:rPr dirty="0" sz="2200" spc="-30">
                <a:latin typeface="Verdana"/>
                <a:cs typeface="Verdana"/>
              </a:rPr>
              <a:t>k</a:t>
            </a:r>
            <a:r>
              <a:rPr dirty="0" sz="2200" spc="-10">
                <a:latin typeface="Verdana"/>
                <a:cs typeface="Verdana"/>
              </a:rPr>
              <a:t>i</a:t>
            </a:r>
            <a:r>
              <a:rPr dirty="0" sz="2200" spc="25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öğ</a:t>
            </a:r>
            <a:r>
              <a:rPr dirty="0" sz="2200" spc="-20">
                <a:latin typeface="Verdana"/>
                <a:cs typeface="Verdana"/>
              </a:rPr>
              <a:t>r</a:t>
            </a:r>
            <a:r>
              <a:rPr dirty="0" sz="2200" spc="-15">
                <a:latin typeface="Verdana"/>
                <a:cs typeface="Verdana"/>
              </a:rPr>
              <a:t>et</a:t>
            </a:r>
            <a:r>
              <a:rPr dirty="0" sz="2200" spc="-20">
                <a:latin typeface="Verdana"/>
                <a:cs typeface="Verdana"/>
              </a:rPr>
              <a:t>i</a:t>
            </a:r>
            <a:r>
              <a:rPr dirty="0" sz="2200" spc="-25">
                <a:latin typeface="Verdana"/>
                <a:cs typeface="Verdana"/>
              </a:rPr>
              <a:t>m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15">
                <a:latin typeface="Verdana"/>
                <a:cs typeface="Verdana"/>
              </a:rPr>
              <a:t>s</a:t>
            </a:r>
            <a:r>
              <a:rPr dirty="0" sz="2200" spc="-25">
                <a:latin typeface="Verdana"/>
                <a:cs typeface="Verdana"/>
              </a:rPr>
              <a:t>a</a:t>
            </a:r>
            <a:r>
              <a:rPr dirty="0" sz="2200" spc="-10">
                <a:latin typeface="Verdana"/>
                <a:cs typeface="Verdana"/>
              </a:rPr>
              <a:t>ğl</a:t>
            </a:r>
            <a:r>
              <a:rPr dirty="0" sz="2200" spc="-35">
                <a:latin typeface="Verdana"/>
                <a:cs typeface="Verdana"/>
              </a:rPr>
              <a:t>a</a:t>
            </a:r>
            <a:r>
              <a:rPr dirty="0" sz="2200" spc="-15">
                <a:latin typeface="Verdana"/>
                <a:cs typeface="Verdana"/>
              </a:rPr>
              <a:t>y</a:t>
            </a:r>
            <a:r>
              <a:rPr dirty="0" sz="2200" spc="-20">
                <a:latin typeface="Verdana"/>
                <a:cs typeface="Verdana"/>
              </a:rPr>
              <a:t>ı</a:t>
            </a:r>
            <a:r>
              <a:rPr dirty="0" sz="2200" spc="-15">
                <a:latin typeface="Verdana"/>
                <a:cs typeface="Verdana"/>
              </a:rPr>
              <a:t>c</a:t>
            </a:r>
            <a:r>
              <a:rPr dirty="0" sz="2200" spc="-20">
                <a:latin typeface="Verdana"/>
                <a:cs typeface="Verdana"/>
              </a:rPr>
              <a:t>ı</a:t>
            </a:r>
            <a:r>
              <a:rPr dirty="0" sz="2200" spc="-10">
                <a:latin typeface="Verdana"/>
                <a:cs typeface="Verdana"/>
              </a:rPr>
              <a:t>sı</a:t>
            </a:r>
            <a:r>
              <a:rPr dirty="0" sz="2200" spc="40">
                <a:latin typeface="Verdana"/>
                <a:cs typeface="Verdana"/>
              </a:rPr>
              <a:t> </a:t>
            </a:r>
            <a:r>
              <a:rPr dirty="0" sz="2200" spc="-45">
                <a:latin typeface="Verdana"/>
                <a:cs typeface="Verdana"/>
              </a:rPr>
              <a:t>v</a:t>
            </a:r>
            <a:r>
              <a:rPr dirty="0" sz="2200" spc="-15">
                <a:latin typeface="Verdana"/>
                <a:cs typeface="Verdana"/>
              </a:rPr>
              <a:t>e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i</a:t>
            </a:r>
            <a:r>
              <a:rPr dirty="0" sz="2200" spc="-25">
                <a:latin typeface="Verdana"/>
                <a:cs typeface="Verdana"/>
              </a:rPr>
              <a:t>ş</a:t>
            </a:r>
            <a:r>
              <a:rPr dirty="0" sz="2200" spc="-10">
                <a:latin typeface="Verdana"/>
                <a:cs typeface="Verdana"/>
              </a:rPr>
              <a:t>le</a:t>
            </a:r>
            <a:r>
              <a:rPr dirty="0" sz="2200" spc="-20">
                <a:latin typeface="Verdana"/>
                <a:cs typeface="Verdana"/>
              </a:rPr>
              <a:t>t</a:t>
            </a:r>
            <a:r>
              <a:rPr dirty="0" sz="2200" spc="-20">
                <a:latin typeface="Verdana"/>
                <a:cs typeface="Verdana"/>
              </a:rPr>
              <a:t>me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83964" y="0"/>
            <a:ext cx="4632045" cy="6597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00320" y="776684"/>
            <a:ext cx="3343910" cy="4720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ST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EJİK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O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T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K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dirty="0" sz="2400" spc="-10" b="1">
                <a:solidFill>
                  <a:srgbClr val="00AFEF"/>
                </a:solidFill>
                <a:latin typeface="Verdana"/>
                <a:cs typeface="Verdana"/>
              </a:rPr>
              <a:t>K</a:t>
            </a:r>
            <a:r>
              <a:rPr dirty="0" sz="2400" spc="-5" b="1">
                <a:solidFill>
                  <a:srgbClr val="00AFEF"/>
                </a:solidFill>
                <a:latin typeface="Verdana"/>
                <a:cs typeface="Verdana"/>
              </a:rPr>
              <a:t>L</a:t>
            </a:r>
            <a:r>
              <a:rPr dirty="0" sz="2400" spc="-15" b="1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dirty="0" sz="2400" b="1">
                <a:solidFill>
                  <a:srgbClr val="00AFEF"/>
                </a:solidFill>
                <a:latin typeface="Verdana"/>
                <a:cs typeface="Verdana"/>
              </a:rPr>
              <a:t>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Yüksek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öğr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nim,</a:t>
            </a:r>
            <a:r>
              <a:rPr dirty="0" sz="2400">
                <a:latin typeface="Verdana"/>
                <a:cs typeface="Verdana"/>
              </a:rPr>
              <a:t> Mesleki Eğitim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v</a:t>
            </a:r>
            <a:r>
              <a:rPr dirty="0" sz="240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 Öğr</a:t>
            </a:r>
            <a:r>
              <a:rPr dirty="0" sz="2400" spc="-10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ti</a:t>
            </a:r>
            <a:r>
              <a:rPr dirty="0" sz="2400" spc="5">
                <a:latin typeface="Verdana"/>
                <a:cs typeface="Verdana"/>
              </a:rPr>
              <a:t>m</a:t>
            </a:r>
            <a:r>
              <a:rPr dirty="0" sz="2400">
                <a:latin typeface="Verdana"/>
                <a:cs typeface="Verdana"/>
              </a:rPr>
              <a:t>,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</a:t>
            </a:r>
            <a:r>
              <a:rPr dirty="0" sz="2400" spc="-10">
                <a:latin typeface="Verdana"/>
                <a:cs typeface="Verdana"/>
              </a:rPr>
              <a:t>k</a:t>
            </a:r>
            <a:r>
              <a:rPr dirty="0" sz="2400">
                <a:latin typeface="Verdana"/>
                <a:cs typeface="Verdana"/>
              </a:rPr>
              <a:t>ul</a:t>
            </a:r>
            <a:r>
              <a:rPr dirty="0" sz="2400" spc="3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Eğitimi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45">
                <a:latin typeface="Verdana"/>
                <a:cs typeface="Verdana"/>
              </a:rPr>
              <a:t>v</a:t>
            </a:r>
            <a:r>
              <a:rPr dirty="0" sz="2400" spc="-15">
                <a:latin typeface="Verdana"/>
                <a:cs typeface="Verdana"/>
              </a:rPr>
              <a:t>e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etişkin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Eğitimi</a:t>
            </a:r>
            <a:r>
              <a:rPr dirty="0" sz="2400">
                <a:latin typeface="Verdana"/>
                <a:cs typeface="Verdana"/>
              </a:rPr>
              <a:t> alanların</a:t>
            </a:r>
            <a:r>
              <a:rPr dirty="0" sz="2400" spc="5">
                <a:latin typeface="Verdana"/>
                <a:cs typeface="Verdana"/>
              </a:rPr>
              <a:t>d</a:t>
            </a:r>
            <a:r>
              <a:rPr dirty="0" sz="2400">
                <a:latin typeface="Verdana"/>
                <a:cs typeface="Verdana"/>
              </a:rPr>
              <a:t>a sektö</a:t>
            </a:r>
            <a:r>
              <a:rPr dirty="0" sz="2400" spc="-15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ler</a:t>
            </a:r>
            <a:r>
              <a:rPr dirty="0" sz="2400">
                <a:latin typeface="Verdana"/>
                <a:cs typeface="Verdana"/>
              </a:rPr>
              <a:t> a</a:t>
            </a:r>
            <a:r>
              <a:rPr dirty="0" sz="2400" spc="-50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10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ı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işbirliği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25.000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ortaklık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Verdana"/>
                <a:cs typeface="Verdana"/>
              </a:rPr>
              <a:t>1</a:t>
            </a:r>
            <a:r>
              <a:rPr dirty="0" sz="2400" spc="-10">
                <a:latin typeface="Verdana"/>
                <a:cs typeface="Verdana"/>
              </a:rPr>
              <a:t>2</a:t>
            </a:r>
            <a:r>
              <a:rPr dirty="0" sz="2400">
                <a:latin typeface="Verdana"/>
                <a:cs typeface="Verdana"/>
              </a:rPr>
              <a:t>5.0</a:t>
            </a:r>
            <a:r>
              <a:rPr dirty="0" sz="2400" spc="-10">
                <a:latin typeface="Verdana"/>
                <a:cs typeface="Verdana"/>
              </a:rPr>
              <a:t>0</a:t>
            </a:r>
            <a:r>
              <a:rPr dirty="0" sz="2400">
                <a:latin typeface="Verdana"/>
                <a:cs typeface="Verdana"/>
              </a:rPr>
              <a:t>0 kurum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 Conaty</dc:creator>
  <dc:title>Erasmus+  What’s in it for me?</dc:title>
  <dcterms:created xsi:type="dcterms:W3CDTF">2015-11-04T15:43:01Z</dcterms:created>
  <dcterms:modified xsi:type="dcterms:W3CDTF">2015-11-04T15:43:01Z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2013-12-27T00:00:00Z</vt:filetime>
  </property>
  <property fmtid="{D5CDD505-2E9C-101B-9397-08002B2CF9AE}" pid="3" name="LastSaved">
    <vt:filetime>2015-11-04T00:00:00Z</vt:filetime>
  </property>
</Properties>
</file>