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9E809-DFCC-4F3C-80E8-10D1DC5D506F}" type="datetimeFigureOut">
              <a:rPr lang="tr-TR" smtClean="0"/>
              <a:t>05.11.2015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8B63C-8890-41FA-A1FC-FC99E09BC18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FF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7217" y="619129"/>
            <a:ext cx="8049564" cy="533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75500"/>
            <a:ext cx="8072119" cy="3773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FF00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http://ec.europa.eu/programmes/erasmus-plus/tools/distance_en.ht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programmes/erasmus-plus/tools/distance_en.htm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gate.ec.europa.eu/cas/eim/external/register.cgi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education/participants/portal/desktop/en/home.html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fNkHmiG69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mailto:okulegitimi@ua.gov.tr" TargetMode="Externa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733800" y="5287878"/>
            <a:ext cx="19050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5" dirty="0" smtClean="0">
                <a:solidFill>
                  <a:srgbClr val="FFFFFF"/>
                </a:solidFill>
                <a:latin typeface="Tahoma"/>
                <a:cs typeface="Tahoma"/>
              </a:rPr>
              <a:t>2014</a:t>
            </a:r>
            <a:r>
              <a:rPr lang="tr-TR" sz="2800" spc="-25" dirty="0" smtClean="0">
                <a:solidFill>
                  <a:srgbClr val="FFFFFF"/>
                </a:solidFill>
                <a:latin typeface="Tahoma"/>
                <a:cs typeface="Tahoma"/>
              </a:rPr>
              <a:t>-2020</a:t>
            </a:r>
            <a:endParaRPr sz="2800" dirty="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79089" y="2557275"/>
            <a:ext cx="235331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5"/>
              </a:lnSpc>
            </a:pPr>
            <a:r>
              <a:rPr sz="3600" b="1" spc="-5" dirty="0">
                <a:solidFill>
                  <a:srgbClr val="FF0000"/>
                </a:solidFill>
                <a:latin typeface="Tahoma"/>
                <a:cs typeface="Tahoma"/>
              </a:rPr>
              <a:t>Erasmus+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385" y="3532464"/>
            <a:ext cx="5692140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ct val="100000"/>
              </a:lnSpc>
            </a:pP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vr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u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pa 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B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irliği</a:t>
            </a:r>
            <a:endParaRPr sz="24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Eğitim,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Ö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ğ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etim,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spc="-1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nçlik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v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e Spor</a:t>
            </a:r>
            <a:r>
              <a:rPr sz="2400" spc="-2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P</a:t>
            </a:r>
            <a:r>
              <a:rPr sz="2400" spc="-15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400" spc="5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400" spc="-4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400" dirty="0">
                <a:solidFill>
                  <a:srgbClr val="FFFFFF"/>
                </a:solidFill>
                <a:latin typeface="Tahoma"/>
                <a:cs typeface="Tahoma"/>
              </a:rPr>
              <a:t>amı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2124" y="1815655"/>
            <a:ext cx="2507615" cy="1003300"/>
          </a:xfrm>
          <a:custGeom>
            <a:avLst/>
            <a:gdLst/>
            <a:ahLst/>
            <a:cxnLst/>
            <a:rect l="l" t="t" r="r" b="b"/>
            <a:pathLst>
              <a:path w="2507615" h="1003300">
                <a:moveTo>
                  <a:pt x="0" y="1002982"/>
                </a:moveTo>
                <a:lnTo>
                  <a:pt x="2507488" y="1002982"/>
                </a:lnTo>
                <a:lnTo>
                  <a:pt x="2507488" y="0"/>
                </a:lnTo>
                <a:lnTo>
                  <a:pt x="0" y="0"/>
                </a:lnTo>
                <a:lnTo>
                  <a:pt x="0" y="1002982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42124" y="1815655"/>
            <a:ext cx="2507615" cy="1003300"/>
          </a:xfrm>
          <a:custGeom>
            <a:avLst/>
            <a:gdLst/>
            <a:ahLst/>
            <a:cxnLst/>
            <a:rect l="l" t="t" r="r" b="b"/>
            <a:pathLst>
              <a:path w="2507615" h="1003300">
                <a:moveTo>
                  <a:pt x="0" y="1002982"/>
                </a:moveTo>
                <a:lnTo>
                  <a:pt x="2507488" y="1002982"/>
                </a:lnTo>
                <a:lnTo>
                  <a:pt x="2507488" y="0"/>
                </a:lnTo>
                <a:lnTo>
                  <a:pt x="0" y="0"/>
                </a:lnTo>
                <a:lnTo>
                  <a:pt x="0" y="1002982"/>
                </a:lnTo>
                <a:close/>
              </a:path>
            </a:pathLst>
          </a:custGeom>
          <a:ln w="25400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40079" y="2147232"/>
            <a:ext cx="1511935" cy="344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marR="5080" indent="-30480">
              <a:lnSpc>
                <a:spcPts val="1310"/>
              </a:lnSpc>
            </a:pPr>
            <a:r>
              <a:rPr sz="1200" b="1" dirty="0">
                <a:latin typeface="Tahoma"/>
                <a:cs typeface="Tahoma"/>
              </a:rPr>
              <a:t>Bi</a:t>
            </a:r>
            <a:r>
              <a:rPr sz="1200" b="1" spc="-10" dirty="0">
                <a:latin typeface="Tahoma"/>
                <a:cs typeface="Tahoma"/>
              </a:rPr>
              <a:t>r</a:t>
            </a:r>
            <a:r>
              <a:rPr sz="1200" b="1" spc="-5" dirty="0">
                <a:latin typeface="Tahoma"/>
                <a:cs typeface="Tahoma"/>
              </a:rPr>
              <a:t>e</a:t>
            </a:r>
            <a:r>
              <a:rPr sz="1200" b="1" dirty="0">
                <a:latin typeface="Tahoma"/>
                <a:cs typeface="Tahoma"/>
              </a:rPr>
              <a:t>yl</a:t>
            </a:r>
            <a:r>
              <a:rPr sz="1200" b="1" spc="-10" dirty="0">
                <a:latin typeface="Tahoma"/>
                <a:cs typeface="Tahoma"/>
              </a:rPr>
              <a:t>e</a:t>
            </a:r>
            <a:r>
              <a:rPr sz="1200" b="1" spc="-5" dirty="0">
                <a:latin typeface="Tahoma"/>
                <a:cs typeface="Tahoma"/>
              </a:rPr>
              <a:t>r</a:t>
            </a:r>
            <a:r>
              <a:rPr sz="1200" b="1" dirty="0">
                <a:latin typeface="Tahoma"/>
                <a:cs typeface="Tahoma"/>
              </a:rPr>
              <a:t>in Öğ</a:t>
            </a:r>
            <a:r>
              <a:rPr sz="1200" b="1" spc="-5" dirty="0">
                <a:latin typeface="Tahoma"/>
                <a:cs typeface="Tahoma"/>
              </a:rPr>
              <a:t>re</a:t>
            </a:r>
            <a:r>
              <a:rPr sz="1200" b="1" dirty="0">
                <a:latin typeface="Tahoma"/>
                <a:cs typeface="Tahoma"/>
              </a:rPr>
              <a:t>n</a:t>
            </a:r>
            <a:r>
              <a:rPr sz="1200" b="1" spc="-5" dirty="0">
                <a:latin typeface="Tahoma"/>
                <a:cs typeface="Tahoma"/>
              </a:rPr>
              <a:t>m</a:t>
            </a:r>
            <a:r>
              <a:rPr sz="1200" b="1" dirty="0">
                <a:latin typeface="Tahoma"/>
                <a:cs typeface="Tahoma"/>
              </a:rPr>
              <a:t>e </a:t>
            </a:r>
            <a:r>
              <a:rPr sz="1200" b="1" spc="-5" dirty="0">
                <a:latin typeface="Tahoma"/>
                <a:cs typeface="Tahoma"/>
              </a:rPr>
              <a:t>H</a:t>
            </a:r>
            <a:r>
              <a:rPr sz="1200" b="1" dirty="0">
                <a:latin typeface="Tahoma"/>
                <a:cs typeface="Tahoma"/>
              </a:rPr>
              <a:t>a</a:t>
            </a:r>
            <a:r>
              <a:rPr sz="1200" b="1" spc="-5" dirty="0">
                <a:latin typeface="Tahoma"/>
                <a:cs typeface="Tahoma"/>
              </a:rPr>
              <a:t>re</a:t>
            </a:r>
            <a:r>
              <a:rPr sz="1200" b="1" dirty="0">
                <a:latin typeface="Tahoma"/>
                <a:cs typeface="Tahoma"/>
              </a:rPr>
              <a:t>k</a:t>
            </a:r>
            <a:r>
              <a:rPr sz="1200" b="1" spc="-10" dirty="0">
                <a:latin typeface="Tahoma"/>
                <a:cs typeface="Tahoma"/>
              </a:rPr>
              <a:t>e</a:t>
            </a:r>
            <a:r>
              <a:rPr sz="1200" b="1" dirty="0">
                <a:latin typeface="Tahoma"/>
                <a:cs typeface="Tahoma"/>
              </a:rPr>
              <a:t>tl</a:t>
            </a:r>
            <a:r>
              <a:rPr sz="1200" b="1" spc="-5" dirty="0">
                <a:latin typeface="Tahoma"/>
                <a:cs typeface="Tahoma"/>
              </a:rPr>
              <a:t>i</a:t>
            </a:r>
            <a:r>
              <a:rPr sz="1200" b="1" dirty="0">
                <a:latin typeface="Tahoma"/>
                <a:cs typeface="Tahoma"/>
              </a:rPr>
              <a:t>l</a:t>
            </a:r>
            <a:r>
              <a:rPr sz="1200" b="1" spc="-5" dirty="0">
                <a:latin typeface="Tahoma"/>
                <a:cs typeface="Tahoma"/>
              </a:rPr>
              <a:t>i</a:t>
            </a:r>
            <a:r>
              <a:rPr sz="1200" b="1" dirty="0">
                <a:latin typeface="Tahoma"/>
                <a:cs typeface="Tahoma"/>
              </a:rPr>
              <a:t>ği</a:t>
            </a:r>
            <a:r>
              <a:rPr sz="1200" b="1" spc="1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(</a:t>
            </a:r>
            <a:r>
              <a:rPr sz="1200" b="1" dirty="0">
                <a:latin typeface="Tahoma"/>
                <a:cs typeface="Tahoma"/>
              </a:rPr>
              <a:t>K</a:t>
            </a:r>
            <a:r>
              <a:rPr sz="1200" b="1" spc="-10" dirty="0">
                <a:latin typeface="Tahoma"/>
                <a:cs typeface="Tahoma"/>
              </a:rPr>
              <a:t>A</a:t>
            </a:r>
            <a:r>
              <a:rPr sz="1200" b="1" dirty="0">
                <a:latin typeface="Tahoma"/>
                <a:cs typeface="Tahoma"/>
              </a:rPr>
              <a:t>1)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42124" y="2818688"/>
            <a:ext cx="2507615" cy="2944495"/>
          </a:xfrm>
          <a:custGeom>
            <a:avLst/>
            <a:gdLst/>
            <a:ahLst/>
            <a:cxnLst/>
            <a:rect l="l" t="t" r="r" b="b"/>
            <a:pathLst>
              <a:path w="2507615" h="2944495">
                <a:moveTo>
                  <a:pt x="0" y="2943987"/>
                </a:moveTo>
                <a:lnTo>
                  <a:pt x="2507488" y="2943987"/>
                </a:lnTo>
                <a:lnTo>
                  <a:pt x="2507488" y="0"/>
                </a:lnTo>
                <a:lnTo>
                  <a:pt x="0" y="0"/>
                </a:lnTo>
                <a:lnTo>
                  <a:pt x="0" y="2943987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2124" y="2818688"/>
            <a:ext cx="2507615" cy="2944495"/>
          </a:xfrm>
          <a:custGeom>
            <a:avLst/>
            <a:gdLst/>
            <a:ahLst/>
            <a:cxnLst/>
            <a:rect l="l" t="t" r="r" b="b"/>
            <a:pathLst>
              <a:path w="2507615" h="2944495">
                <a:moveTo>
                  <a:pt x="0" y="2943987"/>
                </a:moveTo>
                <a:lnTo>
                  <a:pt x="2507488" y="2943987"/>
                </a:lnTo>
                <a:lnTo>
                  <a:pt x="2507488" y="0"/>
                </a:lnTo>
                <a:lnTo>
                  <a:pt x="0" y="0"/>
                </a:lnTo>
                <a:lnTo>
                  <a:pt x="0" y="2943987"/>
                </a:lnTo>
                <a:close/>
              </a:path>
            </a:pathLst>
          </a:custGeom>
          <a:ln w="25399">
            <a:solidFill>
              <a:srgbClr val="E7F3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93547" y="3081190"/>
            <a:ext cx="2265680" cy="54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marR="5080" indent="-179705" algn="just">
              <a:lnSpc>
                <a:spcPct val="100400"/>
              </a:lnSpc>
              <a:buFont typeface="Tahoma"/>
              <a:buChar char="•"/>
              <a:tabLst>
                <a:tab pos="193040" algn="l"/>
              </a:tabLst>
            </a:pPr>
            <a:r>
              <a:rPr sz="1200" b="1" dirty="0">
                <a:latin typeface="Tahoma"/>
                <a:cs typeface="Tahoma"/>
              </a:rPr>
              <a:t>P</a:t>
            </a:r>
            <a:r>
              <a:rPr sz="1200" b="1" spc="-5" dirty="0">
                <a:latin typeface="Tahoma"/>
                <a:cs typeface="Tahoma"/>
              </a:rPr>
              <a:t>er</a:t>
            </a:r>
            <a:r>
              <a:rPr sz="1200" b="1" spc="-10" dirty="0">
                <a:latin typeface="Tahoma"/>
                <a:cs typeface="Tahoma"/>
              </a:rPr>
              <a:t>s</a:t>
            </a:r>
            <a:r>
              <a:rPr sz="1200" b="1" dirty="0">
                <a:latin typeface="Tahoma"/>
                <a:cs typeface="Tahoma"/>
              </a:rPr>
              <a:t>on</a:t>
            </a:r>
            <a:r>
              <a:rPr sz="1200" b="1" spc="-5" dirty="0">
                <a:latin typeface="Tahoma"/>
                <a:cs typeface="Tahoma"/>
              </a:rPr>
              <a:t>e</a:t>
            </a:r>
            <a:r>
              <a:rPr sz="1200" b="1" dirty="0">
                <a:latin typeface="Tahoma"/>
                <a:cs typeface="Tahoma"/>
              </a:rPr>
              <a:t>l </a:t>
            </a:r>
            <a:r>
              <a:rPr sz="1200" b="1" spc="-5" dirty="0">
                <a:latin typeface="Tahoma"/>
                <a:cs typeface="Tahoma"/>
              </a:rPr>
              <a:t>H</a:t>
            </a:r>
            <a:r>
              <a:rPr sz="1200" b="1" dirty="0">
                <a:latin typeface="Tahoma"/>
                <a:cs typeface="Tahoma"/>
              </a:rPr>
              <a:t>a</a:t>
            </a:r>
            <a:r>
              <a:rPr sz="1200" b="1" spc="-5" dirty="0">
                <a:latin typeface="Tahoma"/>
                <a:cs typeface="Tahoma"/>
              </a:rPr>
              <a:t>re</a:t>
            </a:r>
            <a:r>
              <a:rPr sz="1200" b="1" dirty="0">
                <a:latin typeface="Tahoma"/>
                <a:cs typeface="Tahoma"/>
              </a:rPr>
              <a:t>k</a:t>
            </a:r>
            <a:r>
              <a:rPr sz="1200" b="1" spc="-10" dirty="0">
                <a:latin typeface="Tahoma"/>
                <a:cs typeface="Tahoma"/>
              </a:rPr>
              <a:t>e</a:t>
            </a:r>
            <a:r>
              <a:rPr sz="1200" b="1" dirty="0">
                <a:latin typeface="Tahoma"/>
                <a:cs typeface="Tahoma"/>
              </a:rPr>
              <a:t>tl</a:t>
            </a:r>
            <a:r>
              <a:rPr sz="1200" b="1" spc="-5" dirty="0">
                <a:latin typeface="Tahoma"/>
                <a:cs typeface="Tahoma"/>
              </a:rPr>
              <a:t>i</a:t>
            </a:r>
            <a:r>
              <a:rPr sz="1200" b="1" dirty="0">
                <a:latin typeface="Tahoma"/>
                <a:cs typeface="Tahoma"/>
              </a:rPr>
              <a:t>l</a:t>
            </a:r>
            <a:r>
              <a:rPr sz="1200" b="1" spc="-5" dirty="0">
                <a:latin typeface="Tahoma"/>
                <a:cs typeface="Tahoma"/>
              </a:rPr>
              <a:t>i</a:t>
            </a:r>
            <a:r>
              <a:rPr sz="1200" b="1" dirty="0">
                <a:latin typeface="Tahoma"/>
                <a:cs typeface="Tahoma"/>
              </a:rPr>
              <a:t>ği</a:t>
            </a:r>
            <a:r>
              <a:rPr sz="1200" b="1" spc="3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(Okul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eği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imi,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mesleki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eği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im, yük</a:t>
            </a:r>
            <a:r>
              <a:rPr sz="1200" spc="5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ek ö</a:t>
            </a:r>
            <a:r>
              <a:rPr sz="1200" spc="-10" dirty="0">
                <a:latin typeface="Tahoma"/>
                <a:cs typeface="Tahoma"/>
              </a:rPr>
              <a:t>ğ</a:t>
            </a:r>
            <a:r>
              <a:rPr sz="1200" dirty="0">
                <a:latin typeface="Tahoma"/>
                <a:cs typeface="Tahoma"/>
              </a:rPr>
              <a:t>re</a:t>
            </a:r>
            <a:r>
              <a:rPr sz="1200" spc="-5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im)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3547" y="3817282"/>
            <a:ext cx="2259965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marR="5080" indent="-179705">
              <a:lnSpc>
                <a:spcPct val="100000"/>
              </a:lnSpc>
              <a:buFont typeface="Tahoma"/>
              <a:buChar char="•"/>
              <a:tabLst>
                <a:tab pos="193040" algn="l"/>
              </a:tabLst>
            </a:pPr>
            <a:r>
              <a:rPr sz="1200" dirty="0">
                <a:latin typeface="Tahoma"/>
                <a:cs typeface="Tahoma"/>
              </a:rPr>
              <a:t>Yüksek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ö</a:t>
            </a:r>
            <a:r>
              <a:rPr sz="1200" spc="-10" dirty="0">
                <a:latin typeface="Tahoma"/>
                <a:cs typeface="Tahoma"/>
              </a:rPr>
              <a:t>ğ</a:t>
            </a:r>
            <a:r>
              <a:rPr sz="1200" dirty="0">
                <a:latin typeface="Tahoma"/>
                <a:cs typeface="Tahoma"/>
              </a:rPr>
              <a:t>re</a:t>
            </a:r>
            <a:r>
              <a:rPr sz="1200" spc="-5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im/mesleki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eği</a:t>
            </a:r>
            <a:r>
              <a:rPr sz="1200" spc="-10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im ö</a:t>
            </a:r>
            <a:r>
              <a:rPr sz="1200" spc="-10" dirty="0">
                <a:latin typeface="Tahoma"/>
                <a:cs typeface="Tahoma"/>
              </a:rPr>
              <a:t>ğ</a:t>
            </a:r>
            <a:r>
              <a:rPr sz="1200" dirty="0">
                <a:latin typeface="Tahoma"/>
                <a:cs typeface="Tahoma"/>
              </a:rPr>
              <a:t>rencilerinin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h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re</a:t>
            </a:r>
            <a:r>
              <a:rPr sz="1200" spc="-10" dirty="0">
                <a:latin typeface="Tahoma"/>
                <a:cs typeface="Tahoma"/>
              </a:rPr>
              <a:t>k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-5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liliği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3547" y="4369224"/>
            <a:ext cx="21755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indent="-179705">
              <a:lnSpc>
                <a:spcPct val="100000"/>
              </a:lnSpc>
              <a:buFont typeface="Tahoma"/>
              <a:buChar char="•"/>
              <a:tabLst>
                <a:tab pos="193040" algn="l"/>
              </a:tabLst>
            </a:pPr>
            <a:r>
              <a:rPr sz="1200" dirty="0">
                <a:latin typeface="Tahoma"/>
                <a:cs typeface="Tahoma"/>
              </a:rPr>
              <a:t>Ort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k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Yüksek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Lis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Derecesi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3547" y="4736508"/>
            <a:ext cx="2194560" cy="914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marR="5080" indent="-179705">
              <a:lnSpc>
                <a:spcPct val="100800"/>
              </a:lnSpc>
              <a:buFont typeface="Tahoma"/>
              <a:buChar char="•"/>
              <a:tabLst>
                <a:tab pos="193040" algn="l"/>
              </a:tabLst>
            </a:pPr>
            <a:r>
              <a:rPr sz="1200" dirty="0">
                <a:latin typeface="Tahoma"/>
                <a:cs typeface="Tahoma"/>
              </a:rPr>
              <a:t>Yüksek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Lis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ns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Ö</a:t>
            </a:r>
            <a:r>
              <a:rPr sz="1200" spc="-5" dirty="0">
                <a:latin typeface="Tahoma"/>
                <a:cs typeface="Tahoma"/>
              </a:rPr>
              <a:t>ğ</a:t>
            </a:r>
            <a:r>
              <a:rPr sz="1200" dirty="0">
                <a:latin typeface="Tahoma"/>
                <a:cs typeface="Tahoma"/>
              </a:rPr>
              <a:t>renci</a:t>
            </a:r>
            <a:r>
              <a:rPr sz="1200" spc="5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i</a:t>
            </a:r>
            <a:r>
              <a:rPr sz="1200" spc="-3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Kr</a:t>
            </a:r>
            <a:r>
              <a:rPr sz="1200" spc="5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di G</a:t>
            </a:r>
            <a:r>
              <a:rPr sz="1200" spc="-20" dirty="0">
                <a:latin typeface="Tahoma"/>
                <a:cs typeface="Tahoma"/>
              </a:rPr>
              <a:t>a</a:t>
            </a:r>
            <a:r>
              <a:rPr sz="1200" spc="-25" dirty="0">
                <a:latin typeface="Tahoma"/>
                <a:cs typeface="Tahoma"/>
              </a:rPr>
              <a:t>r</a:t>
            </a:r>
            <a:r>
              <a:rPr sz="1200" spc="-2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ntisi</a:t>
            </a:r>
            <a:endParaRPr sz="1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"/>
              </a:spcBef>
              <a:buFont typeface="Tahoma"/>
              <a:buChar char="•"/>
            </a:pPr>
            <a:endParaRPr sz="1250">
              <a:latin typeface="Times New Roman"/>
              <a:cs typeface="Times New Roman"/>
            </a:endParaRPr>
          </a:p>
          <a:p>
            <a:pPr marL="192405" marR="218440" indent="-179705">
              <a:lnSpc>
                <a:spcPct val="100899"/>
              </a:lnSpc>
              <a:buFont typeface="Tahoma"/>
              <a:buChar char="•"/>
              <a:tabLst>
                <a:tab pos="193040" algn="l"/>
              </a:tabLst>
            </a:pPr>
            <a:r>
              <a:rPr sz="1200" spc="-1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vrupa</a:t>
            </a:r>
            <a:r>
              <a:rPr sz="1200" spc="-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G</a:t>
            </a:r>
            <a:r>
              <a:rPr sz="1200" spc="-5" dirty="0">
                <a:latin typeface="Tahoma"/>
                <a:cs typeface="Tahoma"/>
              </a:rPr>
              <a:t>ö</a:t>
            </a:r>
            <a:r>
              <a:rPr sz="1200" dirty="0">
                <a:latin typeface="Tahoma"/>
                <a:cs typeface="Tahoma"/>
              </a:rPr>
              <a:t>nüllü Hi</a:t>
            </a:r>
            <a:r>
              <a:rPr sz="1200" spc="-5" dirty="0">
                <a:latin typeface="Tahoma"/>
                <a:cs typeface="Tahoma"/>
              </a:rPr>
              <a:t>z</a:t>
            </a:r>
            <a:r>
              <a:rPr sz="1200" dirty="0">
                <a:latin typeface="Tahoma"/>
                <a:cs typeface="Tahoma"/>
              </a:rPr>
              <a:t>me</a:t>
            </a:r>
            <a:r>
              <a:rPr sz="1200" spc="-5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i </a:t>
            </a:r>
            <a:r>
              <a:rPr sz="1200" spc="-15" dirty="0">
                <a:latin typeface="Tahoma"/>
                <a:cs typeface="Tahoma"/>
              </a:rPr>
              <a:t>v</a:t>
            </a:r>
            <a:r>
              <a:rPr sz="1200" dirty="0">
                <a:latin typeface="Tahoma"/>
                <a:cs typeface="Tahoma"/>
              </a:rPr>
              <a:t>e Gençlik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</a:t>
            </a:r>
            <a:r>
              <a:rPr sz="1200" spc="5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ğişimleri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400678" y="1815655"/>
            <a:ext cx="2507615" cy="1003300"/>
          </a:xfrm>
          <a:custGeom>
            <a:avLst/>
            <a:gdLst/>
            <a:ahLst/>
            <a:cxnLst/>
            <a:rect l="l" t="t" r="r" b="b"/>
            <a:pathLst>
              <a:path w="2507615" h="1003300">
                <a:moveTo>
                  <a:pt x="0" y="1002982"/>
                </a:moveTo>
                <a:lnTo>
                  <a:pt x="2507488" y="1002982"/>
                </a:lnTo>
                <a:lnTo>
                  <a:pt x="2507488" y="0"/>
                </a:lnTo>
                <a:lnTo>
                  <a:pt x="0" y="0"/>
                </a:lnTo>
                <a:lnTo>
                  <a:pt x="0" y="1002982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00678" y="1815655"/>
            <a:ext cx="2507615" cy="1003300"/>
          </a:xfrm>
          <a:custGeom>
            <a:avLst/>
            <a:gdLst/>
            <a:ahLst/>
            <a:cxnLst/>
            <a:rect l="l" t="t" r="r" b="b"/>
            <a:pathLst>
              <a:path w="2507615" h="1003300">
                <a:moveTo>
                  <a:pt x="0" y="1002982"/>
                </a:moveTo>
                <a:lnTo>
                  <a:pt x="2507488" y="1002982"/>
                </a:lnTo>
                <a:lnTo>
                  <a:pt x="2507488" y="0"/>
                </a:lnTo>
                <a:lnTo>
                  <a:pt x="0" y="0"/>
                </a:lnTo>
                <a:lnTo>
                  <a:pt x="0" y="1002982"/>
                </a:lnTo>
                <a:close/>
              </a:path>
            </a:pathLst>
          </a:custGeom>
          <a:ln w="25400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74541" y="2147232"/>
            <a:ext cx="2160905" cy="344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7010">
              <a:lnSpc>
                <a:spcPts val="1310"/>
              </a:lnSpc>
            </a:pPr>
            <a:r>
              <a:rPr sz="1200" b="1" dirty="0">
                <a:latin typeface="Tahoma"/>
                <a:cs typeface="Tahoma"/>
              </a:rPr>
              <a:t>Y</a:t>
            </a:r>
            <a:r>
              <a:rPr sz="1200" b="1" spc="-5" dirty="0">
                <a:latin typeface="Tahoma"/>
                <a:cs typeface="Tahoma"/>
              </a:rPr>
              <a:t>e</a:t>
            </a:r>
            <a:r>
              <a:rPr sz="1200" b="1" dirty="0">
                <a:latin typeface="Tahoma"/>
                <a:cs typeface="Tahoma"/>
              </a:rPr>
              <a:t>ni</a:t>
            </a:r>
            <a:r>
              <a:rPr sz="1200" b="1" spc="-5" dirty="0">
                <a:latin typeface="Tahoma"/>
                <a:cs typeface="Tahoma"/>
              </a:rPr>
              <a:t>l</a:t>
            </a:r>
            <a:r>
              <a:rPr sz="1200" b="1" dirty="0">
                <a:latin typeface="Tahoma"/>
                <a:cs typeface="Tahoma"/>
              </a:rPr>
              <a:t>ik ve </a:t>
            </a:r>
            <a:r>
              <a:rPr sz="1200" b="1" spc="-5" dirty="0">
                <a:latin typeface="Tahoma"/>
                <a:cs typeface="Tahoma"/>
              </a:rPr>
              <a:t>İ</a:t>
            </a:r>
            <a:r>
              <a:rPr sz="1200" b="1" dirty="0">
                <a:latin typeface="Tahoma"/>
                <a:cs typeface="Tahoma"/>
              </a:rPr>
              <a:t>yi</a:t>
            </a:r>
            <a:r>
              <a:rPr sz="1200" b="1" spc="-10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Ugula</a:t>
            </a:r>
            <a:r>
              <a:rPr sz="1200" b="1" spc="-5" dirty="0">
                <a:latin typeface="Tahoma"/>
                <a:cs typeface="Tahoma"/>
              </a:rPr>
              <a:t>m</a:t>
            </a:r>
            <a:r>
              <a:rPr sz="1200" b="1" dirty="0">
                <a:latin typeface="Tahoma"/>
                <a:cs typeface="Tahoma"/>
              </a:rPr>
              <a:t>a Deği</a:t>
            </a:r>
            <a:r>
              <a:rPr sz="1200" b="1" spc="-10" dirty="0">
                <a:latin typeface="Tahoma"/>
                <a:cs typeface="Tahoma"/>
              </a:rPr>
              <a:t>ş</a:t>
            </a:r>
            <a:r>
              <a:rPr sz="1200" b="1" dirty="0">
                <a:latin typeface="Tahoma"/>
                <a:cs typeface="Tahoma"/>
              </a:rPr>
              <a:t>i</a:t>
            </a:r>
            <a:r>
              <a:rPr sz="1200" b="1" spc="-10" dirty="0">
                <a:latin typeface="Tahoma"/>
                <a:cs typeface="Tahoma"/>
              </a:rPr>
              <a:t>m</a:t>
            </a:r>
            <a:r>
              <a:rPr sz="1200" b="1" dirty="0">
                <a:latin typeface="Tahoma"/>
                <a:cs typeface="Tahoma"/>
              </a:rPr>
              <a:t>i</a:t>
            </a:r>
            <a:r>
              <a:rPr sz="1200" b="1" spc="1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İ</a:t>
            </a:r>
            <a:r>
              <a:rPr sz="1200" b="1" dirty="0">
                <a:latin typeface="Tahoma"/>
                <a:cs typeface="Tahoma"/>
              </a:rPr>
              <a:t>çin </a:t>
            </a:r>
            <a:r>
              <a:rPr sz="1200" b="1" spc="-10" dirty="0">
                <a:latin typeface="Tahoma"/>
                <a:cs typeface="Tahoma"/>
              </a:rPr>
              <a:t>İş</a:t>
            </a:r>
            <a:r>
              <a:rPr sz="1200" b="1" dirty="0">
                <a:latin typeface="Tahoma"/>
                <a:cs typeface="Tahoma"/>
              </a:rPr>
              <a:t>b</a:t>
            </a:r>
            <a:r>
              <a:rPr sz="1200" b="1" spc="-5" dirty="0">
                <a:latin typeface="Tahoma"/>
                <a:cs typeface="Tahoma"/>
              </a:rPr>
              <a:t>ir</a:t>
            </a:r>
            <a:r>
              <a:rPr sz="1200" b="1" dirty="0">
                <a:latin typeface="Tahoma"/>
                <a:cs typeface="Tahoma"/>
              </a:rPr>
              <a:t>l</a:t>
            </a:r>
            <a:r>
              <a:rPr sz="1200" b="1" spc="-5" dirty="0">
                <a:latin typeface="Tahoma"/>
                <a:cs typeface="Tahoma"/>
              </a:rPr>
              <a:t>i</a:t>
            </a:r>
            <a:r>
              <a:rPr sz="1200" b="1" dirty="0">
                <a:latin typeface="Tahoma"/>
                <a:cs typeface="Tahoma"/>
              </a:rPr>
              <a:t>ği</a:t>
            </a:r>
            <a:r>
              <a:rPr sz="1200" b="1" spc="30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(</a:t>
            </a:r>
            <a:r>
              <a:rPr sz="1200" b="1" dirty="0">
                <a:latin typeface="Tahoma"/>
                <a:cs typeface="Tahoma"/>
              </a:rPr>
              <a:t>K</a:t>
            </a:r>
            <a:r>
              <a:rPr sz="1200" b="1" spc="-10" dirty="0">
                <a:latin typeface="Tahoma"/>
                <a:cs typeface="Tahoma"/>
              </a:rPr>
              <a:t>A</a:t>
            </a:r>
            <a:r>
              <a:rPr sz="1200" b="1" dirty="0">
                <a:latin typeface="Tahoma"/>
                <a:cs typeface="Tahoma"/>
              </a:rPr>
              <a:t>2)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00678" y="2818688"/>
            <a:ext cx="2507615" cy="2944495"/>
          </a:xfrm>
          <a:custGeom>
            <a:avLst/>
            <a:gdLst/>
            <a:ahLst/>
            <a:cxnLst/>
            <a:rect l="l" t="t" r="r" b="b"/>
            <a:pathLst>
              <a:path w="2507615" h="2944495">
                <a:moveTo>
                  <a:pt x="0" y="2943987"/>
                </a:moveTo>
                <a:lnTo>
                  <a:pt x="2507488" y="2943987"/>
                </a:lnTo>
                <a:lnTo>
                  <a:pt x="2507488" y="0"/>
                </a:lnTo>
                <a:lnTo>
                  <a:pt x="0" y="0"/>
                </a:lnTo>
                <a:lnTo>
                  <a:pt x="0" y="2943987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00678" y="2818688"/>
            <a:ext cx="2507615" cy="2944495"/>
          </a:xfrm>
          <a:custGeom>
            <a:avLst/>
            <a:gdLst/>
            <a:ahLst/>
            <a:cxnLst/>
            <a:rect l="l" t="t" r="r" b="b"/>
            <a:pathLst>
              <a:path w="2507615" h="2944495">
                <a:moveTo>
                  <a:pt x="0" y="2943987"/>
                </a:moveTo>
                <a:lnTo>
                  <a:pt x="2507488" y="2943987"/>
                </a:lnTo>
                <a:lnTo>
                  <a:pt x="2507488" y="0"/>
                </a:lnTo>
                <a:lnTo>
                  <a:pt x="0" y="0"/>
                </a:lnTo>
                <a:lnTo>
                  <a:pt x="0" y="2943987"/>
                </a:lnTo>
                <a:close/>
              </a:path>
            </a:pathLst>
          </a:custGeom>
          <a:ln w="25399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452621" y="3081190"/>
            <a:ext cx="172973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indent="-179705">
              <a:lnSpc>
                <a:spcPct val="100000"/>
              </a:lnSpc>
              <a:buFont typeface="Tahoma"/>
              <a:buChar char="•"/>
              <a:tabLst>
                <a:tab pos="193040" algn="l"/>
              </a:tabLst>
            </a:pPr>
            <a:r>
              <a:rPr sz="1200" b="1" spc="-5" dirty="0">
                <a:latin typeface="Tahoma"/>
                <a:cs typeface="Tahoma"/>
              </a:rPr>
              <a:t>S</a:t>
            </a:r>
            <a:r>
              <a:rPr sz="1200" b="1" dirty="0">
                <a:latin typeface="Tahoma"/>
                <a:cs typeface="Tahoma"/>
              </a:rPr>
              <a:t>t</a:t>
            </a:r>
            <a:r>
              <a:rPr sz="1200" b="1" spc="-5" dirty="0">
                <a:latin typeface="Tahoma"/>
                <a:cs typeface="Tahoma"/>
              </a:rPr>
              <a:t>r</a:t>
            </a:r>
            <a:r>
              <a:rPr sz="1200" b="1" dirty="0">
                <a:latin typeface="Tahoma"/>
                <a:cs typeface="Tahoma"/>
              </a:rPr>
              <a:t>at</a:t>
            </a:r>
            <a:r>
              <a:rPr sz="1200" b="1" spc="-5" dirty="0">
                <a:latin typeface="Tahoma"/>
                <a:cs typeface="Tahoma"/>
              </a:rPr>
              <a:t>ej</a:t>
            </a:r>
            <a:r>
              <a:rPr sz="1200" b="1" dirty="0">
                <a:latin typeface="Tahoma"/>
                <a:cs typeface="Tahoma"/>
              </a:rPr>
              <a:t>ik O</a:t>
            </a:r>
            <a:r>
              <a:rPr sz="1200" b="1" spc="-5" dirty="0">
                <a:latin typeface="Tahoma"/>
                <a:cs typeface="Tahoma"/>
              </a:rPr>
              <a:t>r</a:t>
            </a:r>
            <a:r>
              <a:rPr sz="1200" b="1" dirty="0">
                <a:latin typeface="Tahoma"/>
                <a:cs typeface="Tahoma"/>
              </a:rPr>
              <a:t>tak</a:t>
            </a:r>
            <a:r>
              <a:rPr sz="1200" b="1" spc="-5" dirty="0">
                <a:latin typeface="Tahoma"/>
                <a:cs typeface="Tahoma"/>
              </a:rPr>
              <a:t>l</a:t>
            </a:r>
            <a:r>
              <a:rPr sz="1200" b="1" dirty="0">
                <a:latin typeface="Tahoma"/>
                <a:cs typeface="Tahoma"/>
              </a:rPr>
              <a:t>ı</a:t>
            </a:r>
            <a:r>
              <a:rPr sz="1200" b="1" spc="-10" dirty="0">
                <a:latin typeface="Tahoma"/>
                <a:cs typeface="Tahoma"/>
              </a:rPr>
              <a:t>k</a:t>
            </a:r>
            <a:r>
              <a:rPr sz="1200" b="1" dirty="0">
                <a:latin typeface="Tahoma"/>
                <a:cs typeface="Tahoma"/>
              </a:rPr>
              <a:t>lar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52621" y="3448474"/>
            <a:ext cx="125158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indent="-179705">
              <a:lnSpc>
                <a:spcPct val="100000"/>
              </a:lnSpc>
              <a:buFont typeface="Tahoma"/>
              <a:buChar char="•"/>
              <a:tabLst>
                <a:tab pos="193040" algn="l"/>
              </a:tabLst>
            </a:pPr>
            <a:r>
              <a:rPr sz="1200" dirty="0">
                <a:latin typeface="Tahoma"/>
                <a:cs typeface="Tahoma"/>
              </a:rPr>
              <a:t>Bilgi Ort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klıkl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rı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52621" y="3817282"/>
            <a:ext cx="19735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indent="-179705">
              <a:lnSpc>
                <a:spcPct val="100000"/>
              </a:lnSpc>
              <a:buFont typeface="Tahoma"/>
              <a:buChar char="•"/>
              <a:tabLst>
                <a:tab pos="193040" algn="l"/>
              </a:tabLst>
            </a:pPr>
            <a:r>
              <a:rPr sz="1200" dirty="0">
                <a:latin typeface="Tahoma"/>
                <a:cs typeface="Tahoma"/>
              </a:rPr>
              <a:t>Sekt</a:t>
            </a:r>
            <a:r>
              <a:rPr sz="1200" spc="-10" dirty="0">
                <a:latin typeface="Tahoma"/>
                <a:cs typeface="Tahoma"/>
              </a:rPr>
              <a:t>ö</a:t>
            </a:r>
            <a:r>
              <a:rPr sz="1200" dirty="0">
                <a:latin typeface="Tahoma"/>
                <a:cs typeface="Tahoma"/>
              </a:rPr>
              <a:t>rel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Beceri Or</a:t>
            </a:r>
            <a:r>
              <a:rPr sz="1200" spc="-5" dirty="0">
                <a:latin typeface="Tahoma"/>
                <a:cs typeface="Tahoma"/>
              </a:rPr>
              <a:t>t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klıkl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rı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52621" y="4184567"/>
            <a:ext cx="1910080" cy="362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indent="-179705">
              <a:lnSpc>
                <a:spcPct val="100000"/>
              </a:lnSpc>
              <a:buFont typeface="Tahoma"/>
              <a:buChar char="•"/>
              <a:tabLst>
                <a:tab pos="193040" algn="l"/>
              </a:tabLst>
            </a:pPr>
            <a:r>
              <a:rPr sz="1200" dirty="0">
                <a:latin typeface="Tahoma"/>
                <a:cs typeface="Tahoma"/>
              </a:rPr>
              <a:t>Gençlik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nında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spc="-25" dirty="0">
                <a:latin typeface="Tahoma"/>
                <a:cs typeface="Tahoma"/>
              </a:rPr>
              <a:t>K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5" dirty="0">
                <a:latin typeface="Tahoma"/>
                <a:cs typeface="Tahoma"/>
              </a:rPr>
              <a:t>p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si</a:t>
            </a:r>
            <a:r>
              <a:rPr sz="1200" spc="-5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e</a:t>
            </a:r>
            <a:endParaRPr sz="1200">
              <a:latin typeface="Tahoma"/>
              <a:cs typeface="Tahoma"/>
            </a:endParaRPr>
          </a:p>
          <a:p>
            <a:pPr marL="192405">
              <a:lnSpc>
                <a:spcPct val="100000"/>
              </a:lnSpc>
              <a:spcBef>
                <a:spcPts val="10"/>
              </a:spcBef>
            </a:pPr>
            <a:r>
              <a:rPr sz="1200" dirty="0">
                <a:latin typeface="Tahoma"/>
                <a:cs typeface="Tahoma"/>
              </a:rPr>
              <a:t>Geli</a:t>
            </a:r>
            <a:r>
              <a:rPr sz="1200" spc="5" dirty="0">
                <a:latin typeface="Tahoma"/>
                <a:cs typeface="Tahoma"/>
              </a:rPr>
              <a:t>ş</a:t>
            </a:r>
            <a:r>
              <a:rPr sz="1200" spc="-5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irme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259067" y="1815655"/>
            <a:ext cx="2507615" cy="1003300"/>
          </a:xfrm>
          <a:custGeom>
            <a:avLst/>
            <a:gdLst/>
            <a:ahLst/>
            <a:cxnLst/>
            <a:rect l="l" t="t" r="r" b="b"/>
            <a:pathLst>
              <a:path w="2507615" h="1003300">
                <a:moveTo>
                  <a:pt x="0" y="1002982"/>
                </a:moveTo>
                <a:lnTo>
                  <a:pt x="2507488" y="1002982"/>
                </a:lnTo>
                <a:lnTo>
                  <a:pt x="2507488" y="0"/>
                </a:lnTo>
                <a:lnTo>
                  <a:pt x="0" y="0"/>
                </a:lnTo>
                <a:lnTo>
                  <a:pt x="0" y="1002982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259067" y="1815655"/>
            <a:ext cx="2507615" cy="1003300"/>
          </a:xfrm>
          <a:custGeom>
            <a:avLst/>
            <a:gdLst/>
            <a:ahLst/>
            <a:cxnLst/>
            <a:rect l="l" t="t" r="r" b="b"/>
            <a:pathLst>
              <a:path w="2507615" h="1003300">
                <a:moveTo>
                  <a:pt x="0" y="1002982"/>
                </a:moveTo>
                <a:lnTo>
                  <a:pt x="2507488" y="1002982"/>
                </a:lnTo>
                <a:lnTo>
                  <a:pt x="2507488" y="0"/>
                </a:lnTo>
                <a:lnTo>
                  <a:pt x="0" y="0"/>
                </a:lnTo>
                <a:lnTo>
                  <a:pt x="0" y="1002982"/>
                </a:lnTo>
                <a:close/>
              </a:path>
            </a:pathLst>
          </a:custGeom>
          <a:ln w="25400">
            <a:solidFill>
              <a:srgbClr val="BADF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546342" y="2147232"/>
            <a:ext cx="1934210" cy="344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3585" marR="5080" indent="-731520">
              <a:lnSpc>
                <a:spcPts val="1310"/>
              </a:lnSpc>
            </a:pPr>
            <a:r>
              <a:rPr sz="1200" b="1" dirty="0">
                <a:latin typeface="Tahoma"/>
                <a:cs typeface="Tahoma"/>
              </a:rPr>
              <a:t>Pol</a:t>
            </a:r>
            <a:r>
              <a:rPr sz="1200" b="1" spc="-5" dirty="0">
                <a:latin typeface="Tahoma"/>
                <a:cs typeface="Tahoma"/>
              </a:rPr>
              <a:t>i</a:t>
            </a:r>
            <a:r>
              <a:rPr sz="1200" b="1" dirty="0">
                <a:latin typeface="Tahoma"/>
                <a:cs typeface="Tahoma"/>
              </a:rPr>
              <a:t>ti</a:t>
            </a:r>
            <a:r>
              <a:rPr sz="1200" b="1" spc="-10" dirty="0">
                <a:latin typeface="Tahoma"/>
                <a:cs typeface="Tahoma"/>
              </a:rPr>
              <a:t>k</a:t>
            </a:r>
            <a:r>
              <a:rPr sz="1200" b="1" dirty="0">
                <a:latin typeface="Tahoma"/>
                <a:cs typeface="Tahoma"/>
              </a:rPr>
              <a:t>a Re</a:t>
            </a:r>
            <a:r>
              <a:rPr sz="1200" b="1" spc="-5" dirty="0">
                <a:latin typeface="Tahoma"/>
                <a:cs typeface="Tahoma"/>
              </a:rPr>
              <a:t>f</a:t>
            </a:r>
            <a:r>
              <a:rPr sz="1200" b="1" dirty="0">
                <a:latin typeface="Tahoma"/>
                <a:cs typeface="Tahoma"/>
              </a:rPr>
              <a:t>o</a:t>
            </a:r>
            <a:r>
              <a:rPr sz="1200" b="1" spc="-5" dirty="0">
                <a:latin typeface="Tahoma"/>
                <a:cs typeface="Tahoma"/>
              </a:rPr>
              <a:t>rm</a:t>
            </a:r>
            <a:r>
              <a:rPr sz="1200" b="1" dirty="0">
                <a:latin typeface="Tahoma"/>
                <a:cs typeface="Tahoma"/>
              </a:rPr>
              <a:t>u</a:t>
            </a:r>
            <a:r>
              <a:rPr sz="1200" b="1" spc="5" dirty="0">
                <a:latin typeface="Tahoma"/>
                <a:cs typeface="Tahoma"/>
              </a:rPr>
              <a:t> </a:t>
            </a:r>
            <a:r>
              <a:rPr sz="1200" b="1" dirty="0">
                <a:latin typeface="Tahoma"/>
                <a:cs typeface="Tahoma"/>
              </a:rPr>
              <a:t>De</a:t>
            </a:r>
            <a:r>
              <a:rPr sz="1200" b="1" spc="-10" dirty="0">
                <a:latin typeface="Tahoma"/>
                <a:cs typeface="Tahoma"/>
              </a:rPr>
              <a:t>s</a:t>
            </a:r>
            <a:r>
              <a:rPr sz="1200" b="1" dirty="0">
                <a:latin typeface="Tahoma"/>
                <a:cs typeface="Tahoma"/>
              </a:rPr>
              <a:t>t</a:t>
            </a:r>
            <a:r>
              <a:rPr sz="1200" b="1" spc="-5" dirty="0">
                <a:latin typeface="Tahoma"/>
                <a:cs typeface="Tahoma"/>
              </a:rPr>
              <a:t>e</a:t>
            </a:r>
            <a:r>
              <a:rPr sz="1200" b="1" dirty="0">
                <a:latin typeface="Tahoma"/>
                <a:cs typeface="Tahoma"/>
              </a:rPr>
              <a:t>ği </a:t>
            </a:r>
            <a:r>
              <a:rPr sz="1200" b="1" spc="-5" dirty="0">
                <a:latin typeface="Tahoma"/>
                <a:cs typeface="Tahoma"/>
              </a:rPr>
              <a:t>(</a:t>
            </a:r>
            <a:r>
              <a:rPr sz="1200" b="1" dirty="0">
                <a:latin typeface="Tahoma"/>
                <a:cs typeface="Tahoma"/>
              </a:rPr>
              <a:t>K</a:t>
            </a:r>
            <a:r>
              <a:rPr sz="1200" b="1" spc="-20" dirty="0">
                <a:latin typeface="Tahoma"/>
                <a:cs typeface="Tahoma"/>
              </a:rPr>
              <a:t>A</a:t>
            </a:r>
            <a:r>
              <a:rPr sz="1200" b="1" spc="-10" dirty="0">
                <a:latin typeface="Tahoma"/>
                <a:cs typeface="Tahoma"/>
              </a:rPr>
              <a:t>3</a:t>
            </a:r>
            <a:r>
              <a:rPr sz="1200" b="1" dirty="0">
                <a:latin typeface="Tahoma"/>
                <a:cs typeface="Tahoma"/>
              </a:rPr>
              <a:t>)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259067" y="2818688"/>
            <a:ext cx="2507615" cy="2944495"/>
          </a:xfrm>
          <a:custGeom>
            <a:avLst/>
            <a:gdLst/>
            <a:ahLst/>
            <a:cxnLst/>
            <a:rect l="l" t="t" r="r" b="b"/>
            <a:pathLst>
              <a:path w="2507615" h="2944495">
                <a:moveTo>
                  <a:pt x="0" y="2943987"/>
                </a:moveTo>
                <a:lnTo>
                  <a:pt x="2507488" y="2943987"/>
                </a:lnTo>
                <a:lnTo>
                  <a:pt x="2507488" y="0"/>
                </a:lnTo>
                <a:lnTo>
                  <a:pt x="0" y="0"/>
                </a:lnTo>
                <a:lnTo>
                  <a:pt x="0" y="2943987"/>
                </a:lnTo>
                <a:close/>
              </a:path>
            </a:pathLst>
          </a:custGeom>
          <a:solidFill>
            <a:srgbClr val="E7F3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259067" y="2818688"/>
            <a:ext cx="2507615" cy="2944495"/>
          </a:xfrm>
          <a:custGeom>
            <a:avLst/>
            <a:gdLst/>
            <a:ahLst/>
            <a:cxnLst/>
            <a:rect l="l" t="t" r="r" b="b"/>
            <a:pathLst>
              <a:path w="2507615" h="2944495">
                <a:moveTo>
                  <a:pt x="0" y="2943987"/>
                </a:moveTo>
                <a:lnTo>
                  <a:pt x="2507488" y="2943987"/>
                </a:lnTo>
                <a:lnTo>
                  <a:pt x="2507488" y="0"/>
                </a:lnTo>
                <a:lnTo>
                  <a:pt x="0" y="0"/>
                </a:lnTo>
                <a:lnTo>
                  <a:pt x="0" y="2943987"/>
                </a:lnTo>
                <a:close/>
              </a:path>
            </a:pathLst>
          </a:custGeom>
          <a:ln w="25399">
            <a:solidFill>
              <a:srgbClr val="E7F3F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311646" y="3081190"/>
            <a:ext cx="2348230" cy="545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marR="5080" indent="-179705" algn="just">
              <a:lnSpc>
                <a:spcPct val="100400"/>
              </a:lnSpc>
              <a:buFont typeface="Tahoma"/>
              <a:buChar char="•"/>
              <a:tabLst>
                <a:tab pos="193040" algn="l"/>
              </a:tabLst>
            </a:pPr>
            <a:r>
              <a:rPr sz="1200" spc="-70" dirty="0">
                <a:latin typeface="Tahoma"/>
                <a:cs typeface="Tahoma"/>
              </a:rPr>
              <a:t>Y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pıl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ndırılmış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Di</a:t>
            </a:r>
            <a:r>
              <a:rPr sz="1200" spc="-25" dirty="0">
                <a:latin typeface="Tahoma"/>
                <a:cs typeface="Tahoma"/>
              </a:rPr>
              <a:t>y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lo</a:t>
            </a:r>
            <a:r>
              <a:rPr sz="1200" spc="-10" dirty="0">
                <a:latin typeface="Tahoma"/>
                <a:cs typeface="Tahoma"/>
              </a:rPr>
              <a:t>g</a:t>
            </a:r>
            <a:r>
              <a:rPr sz="1200" dirty="0">
                <a:latin typeface="Tahoma"/>
                <a:cs typeface="Tahoma"/>
              </a:rPr>
              <a:t>: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Gençl</a:t>
            </a:r>
            <a:r>
              <a:rPr sz="1200" spc="5" dirty="0">
                <a:latin typeface="Tahoma"/>
                <a:cs typeface="Tahoma"/>
              </a:rPr>
              <a:t>e</a:t>
            </a:r>
            <a:r>
              <a:rPr sz="1200" dirty="0">
                <a:latin typeface="Tahoma"/>
                <a:cs typeface="Tahoma"/>
              </a:rPr>
              <a:t>r </a:t>
            </a:r>
            <a:r>
              <a:rPr sz="1200" spc="-10" dirty="0">
                <a:latin typeface="Tahoma"/>
                <a:cs typeface="Tahoma"/>
              </a:rPr>
              <a:t>v</a:t>
            </a:r>
            <a:r>
              <a:rPr sz="1200" dirty="0">
                <a:latin typeface="Tahoma"/>
                <a:cs typeface="Tahoma"/>
              </a:rPr>
              <a:t>e k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25" dirty="0">
                <a:latin typeface="Tahoma"/>
                <a:cs typeface="Tahoma"/>
              </a:rPr>
              <a:t>r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lıcıl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r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25" dirty="0">
                <a:latin typeface="Tahoma"/>
                <a:cs typeface="Tahoma"/>
              </a:rPr>
              <a:t>r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sında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gençlik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nında</a:t>
            </a:r>
            <a:r>
              <a:rPr sz="1200" spc="-5" dirty="0">
                <a:latin typeface="Tahoma"/>
                <a:cs typeface="Tahoma"/>
              </a:rPr>
              <a:t> t</a:t>
            </a:r>
            <a:r>
              <a:rPr sz="1200" dirty="0">
                <a:latin typeface="Tahoma"/>
                <a:cs typeface="Tahoma"/>
              </a:rPr>
              <a:t>o</a:t>
            </a:r>
            <a:r>
              <a:rPr sz="1200" spc="-10" dirty="0">
                <a:latin typeface="Tahoma"/>
                <a:cs typeface="Tahoma"/>
              </a:rPr>
              <a:t>p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ntıl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r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311646" y="3817282"/>
            <a:ext cx="1948180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marR="5080" indent="-179705">
              <a:lnSpc>
                <a:spcPct val="100000"/>
              </a:lnSpc>
              <a:buFont typeface="Tahoma"/>
              <a:buChar char="•"/>
              <a:tabLst>
                <a:tab pos="193040" algn="l"/>
              </a:tabLst>
            </a:pPr>
            <a:r>
              <a:rPr sz="1200" dirty="0">
                <a:latin typeface="Tahoma"/>
                <a:cs typeface="Tahoma"/>
              </a:rPr>
              <a:t>E</a:t>
            </a:r>
            <a:r>
              <a:rPr sz="1200" spc="-5" dirty="0">
                <a:latin typeface="Tahoma"/>
                <a:cs typeface="Tahoma"/>
              </a:rPr>
              <a:t>ğ</a:t>
            </a:r>
            <a:r>
              <a:rPr sz="1200" dirty="0">
                <a:latin typeface="Tahoma"/>
                <a:cs typeface="Tahoma"/>
              </a:rPr>
              <a:t>itim, ö</a:t>
            </a:r>
            <a:r>
              <a:rPr sz="1200" spc="-10" dirty="0">
                <a:latin typeface="Tahoma"/>
                <a:cs typeface="Tahoma"/>
              </a:rPr>
              <a:t>ğ</a:t>
            </a:r>
            <a:r>
              <a:rPr sz="1200" dirty="0">
                <a:latin typeface="Tahoma"/>
                <a:cs typeface="Tahoma"/>
              </a:rPr>
              <a:t>re</a:t>
            </a:r>
            <a:r>
              <a:rPr sz="1200" spc="-5" dirty="0">
                <a:latin typeface="Tahoma"/>
                <a:cs typeface="Tahoma"/>
              </a:rPr>
              <a:t>t</a:t>
            </a:r>
            <a:r>
              <a:rPr sz="1200" dirty="0">
                <a:latin typeface="Tahoma"/>
                <a:cs typeface="Tahoma"/>
              </a:rPr>
              <a:t>im</a:t>
            </a:r>
            <a:r>
              <a:rPr sz="1200" spc="5" dirty="0">
                <a:latin typeface="Tahoma"/>
                <a:cs typeface="Tahoma"/>
              </a:rPr>
              <a:t> </a:t>
            </a:r>
            <a:r>
              <a:rPr sz="1200" spc="-10" dirty="0">
                <a:latin typeface="Tahoma"/>
                <a:cs typeface="Tahoma"/>
              </a:rPr>
              <a:t>v</a:t>
            </a:r>
            <a:r>
              <a:rPr sz="1200" dirty="0">
                <a:latin typeface="Tahoma"/>
                <a:cs typeface="Tahoma"/>
              </a:rPr>
              <a:t>e</a:t>
            </a:r>
            <a:r>
              <a:rPr sz="1200" spc="-1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gençlik 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nlarında</a:t>
            </a:r>
            <a:r>
              <a:rPr sz="1200" spc="10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bil</a:t>
            </a:r>
            <a:r>
              <a:rPr sz="1200" spc="-5" dirty="0">
                <a:latin typeface="Tahoma"/>
                <a:cs typeface="Tahoma"/>
              </a:rPr>
              <a:t>g</a:t>
            </a:r>
            <a:r>
              <a:rPr sz="1200" dirty="0">
                <a:latin typeface="Tahoma"/>
                <a:cs typeface="Tahoma"/>
              </a:rPr>
              <a:t>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11646" y="4369224"/>
            <a:ext cx="1878964" cy="360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405" marR="5080" indent="-179705">
              <a:lnSpc>
                <a:spcPct val="100000"/>
              </a:lnSpc>
              <a:buFont typeface="Tahoma"/>
              <a:buChar char="•"/>
              <a:tabLst>
                <a:tab pos="193040" algn="l"/>
              </a:tabLst>
            </a:pPr>
            <a:r>
              <a:rPr sz="1200" dirty="0">
                <a:latin typeface="Tahoma"/>
                <a:cs typeface="Tahoma"/>
              </a:rPr>
              <a:t>Ulu</a:t>
            </a:r>
            <a:r>
              <a:rPr sz="1200" spc="5" dirty="0">
                <a:latin typeface="Tahoma"/>
                <a:cs typeface="Tahoma"/>
              </a:rPr>
              <a:t>s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spc="-25" dirty="0">
                <a:latin typeface="Tahoma"/>
                <a:cs typeface="Tahoma"/>
              </a:rPr>
              <a:t>r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spc="-25" dirty="0">
                <a:latin typeface="Tahoma"/>
                <a:cs typeface="Tahoma"/>
              </a:rPr>
              <a:t>r</a:t>
            </a:r>
            <a:r>
              <a:rPr sz="1200" spc="-10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sı kurulu</a:t>
            </a:r>
            <a:r>
              <a:rPr sz="1200" spc="5" dirty="0">
                <a:latin typeface="Tahoma"/>
                <a:cs typeface="Tahoma"/>
              </a:rPr>
              <a:t>ş</a:t>
            </a:r>
            <a:r>
              <a:rPr sz="1200" dirty="0">
                <a:latin typeface="Tahoma"/>
                <a:cs typeface="Tahoma"/>
              </a:rPr>
              <a:t>l</a:t>
            </a:r>
            <a:r>
              <a:rPr sz="1200" spc="-5" dirty="0">
                <a:latin typeface="Tahoma"/>
                <a:cs typeface="Tahoma"/>
              </a:rPr>
              <a:t>a</a:t>
            </a:r>
            <a:r>
              <a:rPr sz="1200" dirty="0">
                <a:latin typeface="Tahoma"/>
                <a:cs typeface="Tahoma"/>
              </a:rPr>
              <a:t>r</a:t>
            </a:r>
            <a:r>
              <a:rPr sz="1200" spc="-5" dirty="0">
                <a:latin typeface="Tahoma"/>
                <a:cs typeface="Tahoma"/>
              </a:rPr>
              <a:t> </a:t>
            </a:r>
            <a:r>
              <a:rPr sz="1200" dirty="0">
                <a:latin typeface="Tahoma"/>
                <a:cs typeface="Tahoma"/>
              </a:rPr>
              <a:t>ile işbirliği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10815">
              <a:lnSpc>
                <a:spcPts val="4315"/>
              </a:lnSpc>
            </a:pPr>
            <a:r>
              <a:rPr sz="3600" dirty="0">
                <a:latin typeface="Tahoma"/>
                <a:cs typeface="Tahoma"/>
              </a:rPr>
              <a:t>Üç Ana</a:t>
            </a:r>
            <a:r>
              <a:rPr sz="3600" spc="5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Eylem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5063" y="2103936"/>
            <a:ext cx="336550" cy="585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i="1" dirty="0">
                <a:solidFill>
                  <a:srgbClr val="0D0D0D"/>
                </a:solidFill>
                <a:latin typeface="Arial"/>
                <a:cs typeface="Arial"/>
              </a:rPr>
              <a:t>1</a:t>
            </a:r>
            <a:endParaRPr sz="4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96844" y="2124630"/>
            <a:ext cx="336550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i="1" dirty="0">
                <a:solidFill>
                  <a:srgbClr val="0D0D0D"/>
                </a:solidFill>
                <a:latin typeface="Arial"/>
                <a:cs typeface="Arial"/>
              </a:rPr>
              <a:t>2</a:t>
            </a:r>
            <a:endParaRPr sz="4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76315" y="2102278"/>
            <a:ext cx="336550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b="1" i="1" dirty="0">
                <a:solidFill>
                  <a:srgbClr val="0D0D0D"/>
                </a:solidFill>
                <a:latin typeface="Arial"/>
                <a:cs typeface="Arial"/>
              </a:rPr>
              <a:t>3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56994" y="777496"/>
            <a:ext cx="5594985" cy="457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15"/>
              </a:lnSpc>
            </a:pPr>
            <a:r>
              <a:rPr sz="3600" spc="-5" dirty="0">
                <a:solidFill>
                  <a:srgbClr val="FF0000"/>
                </a:solidFill>
                <a:latin typeface="Tahoma"/>
                <a:cs typeface="Tahoma"/>
              </a:rPr>
              <a:t>Erasm</a:t>
            </a:r>
            <a:r>
              <a:rPr sz="3600" spc="-15" dirty="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sz="3600" spc="-25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3600" spc="-30" dirty="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sz="3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-20" dirty="0">
                <a:solidFill>
                  <a:srgbClr val="FF0000"/>
                </a:solidFill>
                <a:latin typeface="Tahoma"/>
                <a:cs typeface="Tahoma"/>
              </a:rPr>
              <a:t>Politika</a:t>
            </a:r>
            <a:r>
              <a:rPr sz="3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-5" dirty="0">
                <a:solidFill>
                  <a:srgbClr val="FF0000"/>
                </a:solidFill>
                <a:latin typeface="Tahoma"/>
                <a:cs typeface="Tahoma"/>
              </a:rPr>
              <a:t>Hede</a:t>
            </a:r>
            <a:r>
              <a:rPr sz="3600" spc="10" dirty="0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sz="3600" spc="-15" dirty="0">
                <a:solidFill>
                  <a:srgbClr val="FF0000"/>
                </a:solidFill>
                <a:latin typeface="Tahoma"/>
                <a:cs typeface="Tahoma"/>
              </a:rPr>
              <a:t>leri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1590792"/>
            <a:ext cx="7990840" cy="4383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5600" algn="l"/>
              </a:tabLst>
            </a:pPr>
            <a:r>
              <a:rPr sz="2000" b="1" spc="-5" dirty="0">
                <a:latin typeface="Tahoma"/>
                <a:cs typeface="Tahoma"/>
              </a:rPr>
              <a:t>Europ</a:t>
            </a:r>
            <a:r>
              <a:rPr sz="2000" b="1" dirty="0">
                <a:latin typeface="Tahoma"/>
                <a:cs typeface="Tahoma"/>
              </a:rPr>
              <a:t>e</a:t>
            </a:r>
            <a:r>
              <a:rPr sz="2000" b="1" spc="-30" dirty="0">
                <a:latin typeface="Tahoma"/>
                <a:cs typeface="Tahoma"/>
              </a:rPr>
              <a:t> </a:t>
            </a:r>
            <a:r>
              <a:rPr sz="2000" b="1" spc="-10" dirty="0">
                <a:latin typeface="Tahoma"/>
                <a:cs typeface="Tahoma"/>
              </a:rPr>
              <a:t>202</a:t>
            </a:r>
            <a:r>
              <a:rPr sz="2000" b="1" dirty="0">
                <a:latin typeface="Tahoma"/>
                <a:cs typeface="Tahoma"/>
              </a:rPr>
              <a:t>0</a:t>
            </a:r>
            <a:r>
              <a:rPr sz="2000" b="1" spc="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t</a:t>
            </a:r>
            <a:r>
              <a:rPr sz="2000" b="1" dirty="0">
                <a:latin typeface="Tahoma"/>
                <a:cs typeface="Tahoma"/>
              </a:rPr>
              <a:t>a</a:t>
            </a:r>
            <a:r>
              <a:rPr sz="2000" b="1" spc="-10" dirty="0">
                <a:latin typeface="Tahoma"/>
                <a:cs typeface="Tahoma"/>
              </a:rPr>
              <a:t>r</a:t>
            </a:r>
            <a:r>
              <a:rPr sz="2000" b="1" spc="-5" dirty="0">
                <a:latin typeface="Tahoma"/>
                <a:cs typeface="Tahoma"/>
              </a:rPr>
              <a:t>ge</a:t>
            </a:r>
            <a:r>
              <a:rPr sz="2000" b="1" spc="-10" dirty="0">
                <a:latin typeface="Tahoma"/>
                <a:cs typeface="Tahoma"/>
              </a:rPr>
              <a:t>t</a:t>
            </a:r>
            <a:r>
              <a:rPr sz="2000" b="1" dirty="0">
                <a:latin typeface="Tahoma"/>
                <a:cs typeface="Tahoma"/>
              </a:rPr>
              <a:t>s</a:t>
            </a:r>
            <a:r>
              <a:rPr sz="2000" b="1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(A</a:t>
            </a:r>
            <a:r>
              <a:rPr sz="2000" spc="-10" dirty="0">
                <a:latin typeface="Tahoma"/>
                <a:cs typeface="Tahoma"/>
              </a:rPr>
              <a:t>v</a:t>
            </a:r>
            <a:r>
              <a:rPr sz="2000" spc="-5" dirty="0">
                <a:latin typeface="Tahoma"/>
                <a:cs typeface="Tahoma"/>
              </a:rPr>
              <a:t>ru</a:t>
            </a:r>
            <a:r>
              <a:rPr sz="2000" spc="-10" dirty="0">
                <a:latin typeface="Tahoma"/>
                <a:cs typeface="Tahoma"/>
              </a:rPr>
              <a:t>p</a:t>
            </a:r>
            <a:r>
              <a:rPr sz="2000" dirty="0">
                <a:latin typeface="Tahoma"/>
                <a:cs typeface="Tahoma"/>
              </a:rPr>
              <a:t>a 2</a:t>
            </a:r>
            <a:r>
              <a:rPr sz="2000" spc="-10" dirty="0">
                <a:latin typeface="Tahoma"/>
                <a:cs typeface="Tahoma"/>
              </a:rPr>
              <a:t>0</a:t>
            </a:r>
            <a:r>
              <a:rPr sz="2000" dirty="0">
                <a:latin typeface="Tahoma"/>
                <a:cs typeface="Tahoma"/>
              </a:rPr>
              <a:t>20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he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spc="-5" dirty="0">
                <a:latin typeface="Tahoma"/>
                <a:cs typeface="Tahoma"/>
              </a:rPr>
              <a:t>efler</a:t>
            </a:r>
            <a:r>
              <a:rPr sz="2000" dirty="0">
                <a:latin typeface="Tahoma"/>
                <a:cs typeface="Tahoma"/>
              </a:rPr>
              <a:t>i)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Symbol"/>
              <a:buChar char="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Yü</a:t>
            </a:r>
            <a:r>
              <a:rPr sz="2000" spc="-10" dirty="0">
                <a:latin typeface="Tahoma"/>
                <a:cs typeface="Tahoma"/>
              </a:rPr>
              <a:t>k</a:t>
            </a:r>
            <a:r>
              <a:rPr sz="2000" dirty="0">
                <a:latin typeface="Tahoma"/>
                <a:cs typeface="Tahoma"/>
              </a:rPr>
              <a:t>sek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öğreni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katılım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oranı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ın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10" dirty="0">
                <a:latin typeface="Tahoma"/>
                <a:cs typeface="Tahoma"/>
              </a:rPr>
              <a:t>%</a:t>
            </a:r>
            <a:r>
              <a:rPr sz="2000" spc="-5" dirty="0">
                <a:latin typeface="Tahoma"/>
                <a:cs typeface="Tahoma"/>
              </a:rPr>
              <a:t>32</a:t>
            </a:r>
            <a:r>
              <a:rPr sz="2000" dirty="0">
                <a:latin typeface="Tahoma"/>
                <a:cs typeface="Tahoma"/>
              </a:rPr>
              <a:t>’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en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%40</a:t>
            </a:r>
            <a:r>
              <a:rPr sz="2000" dirty="0">
                <a:latin typeface="Tahoma"/>
                <a:cs typeface="Tahoma"/>
              </a:rPr>
              <a:t>’a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çıkarı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ması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Symbol"/>
              <a:buChar char=""/>
              <a:tabLst>
                <a:tab pos="355600" algn="l"/>
              </a:tabLst>
            </a:pPr>
            <a:r>
              <a:rPr sz="2000" spc="-5" dirty="0">
                <a:latin typeface="Tahoma"/>
                <a:cs typeface="Tahoma"/>
              </a:rPr>
              <a:t>Erke</a:t>
            </a:r>
            <a:r>
              <a:rPr sz="2000" dirty="0">
                <a:latin typeface="Tahoma"/>
                <a:cs typeface="Tahoma"/>
              </a:rPr>
              <a:t>n okul</a:t>
            </a:r>
            <a:r>
              <a:rPr sz="2000" spc="-5" dirty="0">
                <a:latin typeface="Tahoma"/>
                <a:cs typeface="Tahoma"/>
              </a:rPr>
              <a:t> terkleri</a:t>
            </a:r>
            <a:r>
              <a:rPr sz="2000" dirty="0">
                <a:latin typeface="Tahoma"/>
                <a:cs typeface="Tahoma"/>
              </a:rPr>
              <a:t>nin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%</a:t>
            </a:r>
            <a:r>
              <a:rPr sz="2000" spc="-5" dirty="0">
                <a:latin typeface="Tahoma"/>
                <a:cs typeface="Tahoma"/>
              </a:rPr>
              <a:t>1</a:t>
            </a:r>
            <a:r>
              <a:rPr sz="2000" dirty="0">
                <a:latin typeface="Tahoma"/>
                <a:cs typeface="Tahoma"/>
              </a:rPr>
              <a:t>4’ten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%1</a:t>
            </a:r>
            <a:r>
              <a:rPr sz="2000" dirty="0">
                <a:latin typeface="Tahoma"/>
                <a:cs typeface="Tahoma"/>
              </a:rPr>
              <a:t>0’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n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altına çeki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mesi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21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5600" algn="l"/>
              </a:tabLst>
            </a:pPr>
            <a:r>
              <a:rPr sz="2000" b="1" spc="-5" dirty="0">
                <a:latin typeface="Tahoma"/>
                <a:cs typeface="Tahoma"/>
              </a:rPr>
              <a:t>E</a:t>
            </a:r>
            <a:r>
              <a:rPr sz="2000" b="1" dirty="0">
                <a:latin typeface="Tahoma"/>
                <a:cs typeface="Tahoma"/>
              </a:rPr>
              <a:t>T</a:t>
            </a:r>
            <a:r>
              <a:rPr sz="2000" b="1" spc="-1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2</a:t>
            </a:r>
            <a:r>
              <a:rPr sz="2000" b="1" spc="-10" dirty="0">
                <a:latin typeface="Tahoma"/>
                <a:cs typeface="Tahoma"/>
              </a:rPr>
              <a:t>0</a:t>
            </a:r>
            <a:r>
              <a:rPr sz="2000" b="1" dirty="0">
                <a:latin typeface="Tahoma"/>
                <a:cs typeface="Tahoma"/>
              </a:rPr>
              <a:t>2</a:t>
            </a:r>
            <a:r>
              <a:rPr sz="2000" b="1" spc="-10" dirty="0">
                <a:latin typeface="Tahoma"/>
                <a:cs typeface="Tahoma"/>
              </a:rPr>
              <a:t>0</a:t>
            </a:r>
            <a:r>
              <a:rPr sz="2000" dirty="0">
                <a:latin typeface="Tahoma"/>
                <a:cs typeface="Tahoma"/>
              </a:rPr>
              <a:t>, Avr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pa Eğ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tim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 </a:t>
            </a:r>
            <a:r>
              <a:rPr sz="2000" spc="-10" dirty="0">
                <a:latin typeface="Tahoma"/>
                <a:cs typeface="Tahoma"/>
              </a:rPr>
              <a:t>Ö</a:t>
            </a:r>
            <a:r>
              <a:rPr sz="2000" dirty="0">
                <a:latin typeface="Tahoma"/>
                <a:cs typeface="Tahoma"/>
              </a:rPr>
              <a:t>ğretim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Hedefleri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Stra</a:t>
            </a:r>
            <a:r>
              <a:rPr sz="2000" spc="5" dirty="0">
                <a:latin typeface="Tahoma"/>
                <a:cs typeface="Tahoma"/>
              </a:rPr>
              <a:t>t</a:t>
            </a:r>
            <a:r>
              <a:rPr sz="2000" dirty="0">
                <a:latin typeface="Tahoma"/>
                <a:cs typeface="Tahoma"/>
              </a:rPr>
              <a:t>ejisi’n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n amaçları</a:t>
            </a:r>
            <a:endParaRPr sz="2000">
              <a:latin typeface="Tahoma"/>
              <a:cs typeface="Tahoma"/>
            </a:endParaRPr>
          </a:p>
          <a:p>
            <a:pPr marL="355600" marR="314960" indent="-342900">
              <a:lnSpc>
                <a:spcPts val="3600"/>
              </a:lnSpc>
              <a:spcBef>
                <a:spcPts val="320"/>
              </a:spcBef>
              <a:buFont typeface="Symbol"/>
              <a:buChar char="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Genç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ik </a:t>
            </a:r>
            <a:r>
              <a:rPr sz="2000" spc="5" dirty="0">
                <a:latin typeface="Tahoma"/>
                <a:cs typeface="Tahoma"/>
              </a:rPr>
              <a:t>a</a:t>
            </a:r>
            <a:r>
              <a:rPr sz="2000" dirty="0">
                <a:latin typeface="Tahoma"/>
                <a:cs typeface="Tahoma"/>
              </a:rPr>
              <a:t>lanı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da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Avr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pa </a:t>
            </a:r>
            <a:r>
              <a:rPr sz="2000" spc="-10" dirty="0">
                <a:latin typeface="Tahoma"/>
                <a:cs typeface="Tahoma"/>
              </a:rPr>
              <a:t>İ</a:t>
            </a:r>
            <a:r>
              <a:rPr sz="2000" dirty="0">
                <a:latin typeface="Tahoma"/>
                <a:cs typeface="Tahoma"/>
              </a:rPr>
              <a:t>şb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rl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ği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için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Yeni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enm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ş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Çerçeven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n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genel amaçları (20</a:t>
            </a:r>
            <a:r>
              <a:rPr sz="2000" spc="-10" dirty="0">
                <a:latin typeface="Tahoma"/>
                <a:cs typeface="Tahoma"/>
              </a:rPr>
              <a:t>1</a:t>
            </a:r>
            <a:r>
              <a:rPr sz="2000" dirty="0">
                <a:latin typeface="Tahoma"/>
                <a:cs typeface="Tahoma"/>
              </a:rPr>
              <a:t>0-2</a:t>
            </a:r>
            <a:r>
              <a:rPr sz="2000" spc="-20" dirty="0">
                <a:latin typeface="Tahoma"/>
                <a:cs typeface="Tahoma"/>
              </a:rPr>
              <a:t>0</a:t>
            </a:r>
            <a:r>
              <a:rPr sz="2000" dirty="0">
                <a:latin typeface="Tahoma"/>
                <a:cs typeface="Tahoma"/>
              </a:rPr>
              <a:t>18</a:t>
            </a:r>
            <a:r>
              <a:rPr sz="2000" spc="-20" dirty="0">
                <a:latin typeface="Tahoma"/>
                <a:cs typeface="Tahoma"/>
              </a:rPr>
              <a:t>)</a:t>
            </a:r>
            <a:r>
              <a:rPr sz="2000" dirty="0">
                <a:latin typeface="Tahoma"/>
                <a:cs typeface="Tahoma"/>
              </a:rPr>
              <a:t>;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880"/>
              </a:spcBef>
              <a:buFont typeface="Symbol"/>
              <a:buChar char="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Spor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alanın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Avr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pa </a:t>
            </a:r>
            <a:r>
              <a:rPr sz="2000" spc="-10" dirty="0">
                <a:latin typeface="Tahoma"/>
                <a:cs typeface="Tahoma"/>
              </a:rPr>
              <a:t>b</a:t>
            </a:r>
            <a:r>
              <a:rPr sz="2000" dirty="0">
                <a:latin typeface="Tahoma"/>
                <a:cs typeface="Tahoma"/>
              </a:rPr>
              <a:t>oyutunun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g</a:t>
            </a:r>
            <a:r>
              <a:rPr sz="2000" spc="-10" dirty="0">
                <a:latin typeface="Tahoma"/>
                <a:cs typeface="Tahoma"/>
              </a:rPr>
              <a:t>ü</a:t>
            </a:r>
            <a:r>
              <a:rPr sz="2000" dirty="0">
                <a:latin typeface="Tahoma"/>
                <a:cs typeface="Tahoma"/>
              </a:rPr>
              <a:t>çlen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ir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i</a:t>
            </a:r>
            <a:endParaRPr sz="2000">
              <a:latin typeface="Tahoma"/>
              <a:cs typeface="Tahoma"/>
            </a:endParaRPr>
          </a:p>
          <a:p>
            <a:pPr marL="355600" marR="306070" indent="-342900">
              <a:lnSpc>
                <a:spcPct val="150000"/>
              </a:lnSpc>
              <a:buFont typeface="Symbol"/>
              <a:buChar char="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Özel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ik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yü</a:t>
            </a:r>
            <a:r>
              <a:rPr sz="2000" spc="-10" dirty="0">
                <a:latin typeface="Tahoma"/>
                <a:cs typeface="Tahoma"/>
              </a:rPr>
              <a:t>k</a:t>
            </a:r>
            <a:r>
              <a:rPr sz="2000" dirty="0">
                <a:latin typeface="Tahoma"/>
                <a:cs typeface="Tahoma"/>
              </a:rPr>
              <a:t>sek öğren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m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 </a:t>
            </a:r>
            <a:r>
              <a:rPr sz="2000" spc="-10" dirty="0">
                <a:latin typeface="Tahoma"/>
                <a:cs typeface="Tahoma"/>
              </a:rPr>
              <a:t>g</a:t>
            </a:r>
            <a:r>
              <a:rPr sz="2000" dirty="0">
                <a:latin typeface="Tahoma"/>
                <a:cs typeface="Tahoma"/>
              </a:rPr>
              <a:t>ençl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k alanı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da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ul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slarara</a:t>
            </a:r>
            <a:r>
              <a:rPr sz="2000" spc="10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ı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boyutun g</a:t>
            </a:r>
            <a:r>
              <a:rPr sz="2000" spc="-10" dirty="0">
                <a:latin typeface="Tahoma"/>
                <a:cs typeface="Tahoma"/>
              </a:rPr>
              <a:t>ü</a:t>
            </a:r>
            <a:r>
              <a:rPr sz="2000" dirty="0">
                <a:latin typeface="Tahoma"/>
                <a:cs typeface="Tahoma"/>
              </a:rPr>
              <a:t>çlen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ir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i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2900" y="6350000"/>
            <a:ext cx="838200" cy="2254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98319" y="844801"/>
            <a:ext cx="4528820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760"/>
              </a:lnSpc>
            </a:pPr>
            <a:r>
              <a:rPr sz="4000" spc="-25" dirty="0">
                <a:solidFill>
                  <a:srgbClr val="FF0000"/>
                </a:solidFill>
                <a:latin typeface="Arial"/>
                <a:cs typeface="Arial"/>
              </a:rPr>
              <a:t>Erasmu</a:t>
            </a:r>
            <a:r>
              <a:rPr sz="4000" spc="-1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4000" spc="-20" dirty="0">
                <a:solidFill>
                  <a:srgbClr val="FF0000"/>
                </a:solidFill>
                <a:latin typeface="Arial"/>
                <a:cs typeface="Arial"/>
              </a:rPr>
              <a:t>+:</a:t>
            </a:r>
            <a:r>
              <a:rPr sz="4000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000" spc="-20" dirty="0">
                <a:solidFill>
                  <a:srgbClr val="FF0000"/>
                </a:solidFill>
                <a:latin typeface="Arial"/>
                <a:cs typeface="Arial"/>
              </a:rPr>
              <a:t>Hedefler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7217" y="1784732"/>
            <a:ext cx="7186930" cy="2446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800" b="1" dirty="0">
                <a:latin typeface="Tahoma"/>
                <a:cs typeface="Tahoma"/>
              </a:rPr>
              <a:t>Era</a:t>
            </a:r>
            <a:r>
              <a:rPr sz="1800" b="1" spc="-10" dirty="0">
                <a:latin typeface="Tahoma"/>
                <a:cs typeface="Tahoma"/>
              </a:rPr>
              <a:t>s</a:t>
            </a:r>
            <a:r>
              <a:rPr sz="1800" b="1" dirty="0">
                <a:latin typeface="Tahoma"/>
                <a:cs typeface="Tahoma"/>
              </a:rPr>
              <a:t>mus+</a:t>
            </a:r>
            <a:r>
              <a:rPr sz="1800" b="1" spc="-1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Programı;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245"/>
              </a:spcBef>
            </a:pPr>
            <a:r>
              <a:rPr sz="1800" dirty="0">
                <a:latin typeface="Tahoma"/>
                <a:cs typeface="Tahoma"/>
              </a:rPr>
              <a:t>Eği</a:t>
            </a:r>
            <a:r>
              <a:rPr sz="1800" spc="-10" dirty="0">
                <a:latin typeface="Tahoma"/>
                <a:cs typeface="Tahoma"/>
              </a:rPr>
              <a:t>t</a:t>
            </a:r>
            <a:r>
              <a:rPr sz="1800" dirty="0">
                <a:latin typeface="Tahoma"/>
                <a:cs typeface="Tahoma"/>
              </a:rPr>
              <a:t>im,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gençlik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v</a:t>
            </a:r>
            <a:r>
              <a:rPr sz="1800" dirty="0">
                <a:latin typeface="Tahoma"/>
                <a:cs typeface="Tahoma"/>
              </a:rPr>
              <a:t>e spor alanınd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ki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p</a:t>
            </a:r>
            <a:r>
              <a:rPr sz="1800" spc="-15" dirty="0">
                <a:latin typeface="Tahoma"/>
                <a:cs typeface="Tahoma"/>
              </a:rPr>
              <a:t>r</a:t>
            </a:r>
            <a:r>
              <a:rPr sz="1800" dirty="0">
                <a:latin typeface="Tahoma"/>
                <a:cs typeface="Tahoma"/>
              </a:rPr>
              <a:t>o</a:t>
            </a:r>
            <a:r>
              <a:rPr sz="1800" spc="-10" dirty="0">
                <a:latin typeface="Tahoma"/>
                <a:cs typeface="Tahoma"/>
              </a:rPr>
              <a:t>j</a:t>
            </a:r>
            <a:r>
              <a:rPr sz="1800" dirty="0">
                <a:latin typeface="Tahoma"/>
                <a:cs typeface="Tahoma"/>
              </a:rPr>
              <a:t>eleri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deste</a:t>
            </a:r>
            <a:r>
              <a:rPr sz="1800" spc="5" dirty="0">
                <a:latin typeface="Tahoma"/>
                <a:cs typeface="Tahoma"/>
              </a:rPr>
              <a:t>k</a:t>
            </a:r>
            <a:r>
              <a:rPr sz="1800" dirty="0">
                <a:latin typeface="Tahoma"/>
                <a:cs typeface="Tahoma"/>
              </a:rPr>
              <a:t>le</a:t>
            </a:r>
            <a:r>
              <a:rPr sz="1800" spc="-15" dirty="0">
                <a:latin typeface="Tahoma"/>
                <a:cs typeface="Tahoma"/>
              </a:rPr>
              <a:t>y</a:t>
            </a:r>
            <a:r>
              <a:rPr sz="1800" dirty="0">
                <a:latin typeface="Tahoma"/>
                <a:cs typeface="Tahoma"/>
              </a:rPr>
              <a:t>e</a:t>
            </a:r>
            <a:r>
              <a:rPr sz="1800" spc="-15" dirty="0">
                <a:latin typeface="Tahoma"/>
                <a:cs typeface="Tahoma"/>
              </a:rPr>
              <a:t>r</a:t>
            </a:r>
            <a:r>
              <a:rPr sz="1800" dirty="0">
                <a:latin typeface="Tahoma"/>
                <a:cs typeface="Tahoma"/>
              </a:rPr>
              <a:t>ek;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50100"/>
              </a:lnSpc>
            </a:pPr>
            <a:r>
              <a:rPr sz="1800" spc="-2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vr</a:t>
            </a:r>
            <a:r>
              <a:rPr sz="1800" spc="5" dirty="0">
                <a:latin typeface="Tahoma"/>
                <a:cs typeface="Tahoma"/>
              </a:rPr>
              <a:t>u</a:t>
            </a:r>
            <a:r>
              <a:rPr sz="1800" dirty="0">
                <a:latin typeface="Tahoma"/>
                <a:cs typeface="Tahoma"/>
              </a:rPr>
              <a:t>pa</a:t>
            </a:r>
            <a:r>
              <a:rPr sz="1800" spc="5" dirty="0">
                <a:latin typeface="Tahoma"/>
                <a:cs typeface="Tahoma"/>
              </a:rPr>
              <a:t>’</a:t>
            </a:r>
            <a:r>
              <a:rPr sz="1800" dirty="0">
                <a:latin typeface="Tahoma"/>
                <a:cs typeface="Tahoma"/>
              </a:rPr>
              <a:t>da;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iş p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spc="-35" dirty="0">
                <a:latin typeface="Tahoma"/>
                <a:cs typeface="Tahoma"/>
              </a:rPr>
              <a:t>y</a:t>
            </a:r>
            <a:r>
              <a:rPr sz="1800" dirty="0">
                <a:latin typeface="Tahoma"/>
                <a:cs typeface="Tahoma"/>
              </a:rPr>
              <a:t>as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ların</a:t>
            </a:r>
            <a:r>
              <a:rPr sz="1800" spc="-10" dirty="0">
                <a:latin typeface="Tahoma"/>
                <a:cs typeface="Tahoma"/>
              </a:rPr>
              <a:t>ı</a:t>
            </a:r>
            <a:r>
              <a:rPr sz="1800" dirty="0">
                <a:latin typeface="Tahoma"/>
                <a:cs typeface="Tahoma"/>
              </a:rPr>
              <a:t>n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v</a:t>
            </a:r>
            <a:r>
              <a:rPr sz="1800" dirty="0">
                <a:latin typeface="Tahoma"/>
                <a:cs typeface="Tahoma"/>
              </a:rPr>
              <a:t>e </a:t>
            </a:r>
            <a:r>
              <a:rPr sz="1800" spc="-15" dirty="0">
                <a:latin typeface="Tahoma"/>
                <a:cs typeface="Tahoma"/>
              </a:rPr>
              <a:t>r</a:t>
            </a:r>
            <a:r>
              <a:rPr sz="1800" dirty="0">
                <a:latin typeface="Tahoma"/>
                <a:cs typeface="Tahoma"/>
              </a:rPr>
              <a:t>ek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betçi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bir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e</a:t>
            </a:r>
            <a:r>
              <a:rPr sz="1800" spc="-10" dirty="0">
                <a:latin typeface="Tahoma"/>
                <a:cs typeface="Tahoma"/>
              </a:rPr>
              <a:t>k</a:t>
            </a:r>
            <a:r>
              <a:rPr sz="1800" dirty="0">
                <a:latin typeface="Tahoma"/>
                <a:cs typeface="Tahoma"/>
              </a:rPr>
              <a:t>on</a:t>
            </a:r>
            <a:r>
              <a:rPr sz="1800" spc="-10" dirty="0">
                <a:latin typeface="Tahoma"/>
                <a:cs typeface="Tahoma"/>
              </a:rPr>
              <a:t>o</a:t>
            </a:r>
            <a:r>
              <a:rPr sz="1800" dirty="0">
                <a:latin typeface="Tahoma"/>
                <a:cs typeface="Tahoma"/>
              </a:rPr>
              <a:t>minin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iht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spc="-35" dirty="0">
                <a:latin typeface="Tahoma"/>
                <a:cs typeface="Tahoma"/>
              </a:rPr>
              <a:t>y</a:t>
            </a:r>
            <a:r>
              <a:rPr sz="1800" dirty="0">
                <a:latin typeface="Tahoma"/>
                <a:cs typeface="Tahoma"/>
              </a:rPr>
              <a:t>aç du</a:t>
            </a:r>
            <a:r>
              <a:rPr sz="1800" spc="-10" dirty="0">
                <a:latin typeface="Tahoma"/>
                <a:cs typeface="Tahoma"/>
              </a:rPr>
              <a:t>y</a:t>
            </a:r>
            <a:r>
              <a:rPr sz="1800" dirty="0">
                <a:latin typeface="Tahoma"/>
                <a:cs typeface="Tahoma"/>
              </a:rPr>
              <a:t>duğu becer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le</a:t>
            </a:r>
            <a:r>
              <a:rPr sz="1800" spc="-20" dirty="0">
                <a:latin typeface="Tahoma"/>
                <a:cs typeface="Tahoma"/>
              </a:rPr>
              <a:t>r</a:t>
            </a:r>
            <a:r>
              <a:rPr sz="1800" dirty="0">
                <a:latin typeface="Tahoma"/>
                <a:cs typeface="Tahoma"/>
              </a:rPr>
              <a:t>e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sahip beşeri </a:t>
            </a:r>
            <a:r>
              <a:rPr sz="1800" spc="-10" dirty="0">
                <a:latin typeface="Tahoma"/>
                <a:cs typeface="Tahoma"/>
              </a:rPr>
              <a:t>v</a:t>
            </a:r>
            <a:r>
              <a:rPr sz="1800" dirty="0">
                <a:latin typeface="Tahoma"/>
                <a:cs typeface="Tahoma"/>
              </a:rPr>
              <a:t>e s</a:t>
            </a:r>
            <a:r>
              <a:rPr sz="1800" spc="-10" dirty="0">
                <a:latin typeface="Tahoma"/>
                <a:cs typeface="Tahoma"/>
              </a:rPr>
              <a:t>o</a:t>
            </a:r>
            <a:r>
              <a:rPr sz="1800" dirty="0">
                <a:latin typeface="Tahoma"/>
                <a:cs typeface="Tahoma"/>
              </a:rPr>
              <a:t>s</a:t>
            </a:r>
            <a:r>
              <a:rPr sz="1800" spc="-35" dirty="0">
                <a:latin typeface="Tahoma"/>
                <a:cs typeface="Tahoma"/>
              </a:rPr>
              <a:t>y</a:t>
            </a:r>
            <a:r>
              <a:rPr sz="1800" dirty="0">
                <a:latin typeface="Tahoma"/>
                <a:cs typeface="Tahoma"/>
              </a:rPr>
              <a:t>al ser</a:t>
            </a:r>
            <a:r>
              <a:rPr sz="1800" spc="-10" dirty="0">
                <a:latin typeface="Tahoma"/>
                <a:cs typeface="Tahoma"/>
              </a:rPr>
              <a:t>m</a:t>
            </a:r>
            <a:r>
              <a:rPr sz="1800" spc="-15" dirty="0">
                <a:latin typeface="Tahoma"/>
                <a:cs typeface="Tahoma"/>
              </a:rPr>
              <a:t>a</a:t>
            </a:r>
            <a:r>
              <a:rPr sz="1800" spc="-10" dirty="0">
                <a:latin typeface="Tahoma"/>
                <a:cs typeface="Tahoma"/>
              </a:rPr>
              <a:t>y</a:t>
            </a:r>
            <a:r>
              <a:rPr sz="1800" dirty="0">
                <a:latin typeface="Tahoma"/>
                <a:cs typeface="Tahoma"/>
              </a:rPr>
              <a:t>enin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ge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iş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m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ne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katkı sağlam</a:t>
            </a:r>
            <a:r>
              <a:rPr sz="1800" spc="-1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yı hede</a:t>
            </a:r>
            <a:r>
              <a:rPr sz="1800" spc="-5" dirty="0">
                <a:latin typeface="Tahoma"/>
                <a:cs typeface="Tahoma"/>
              </a:rPr>
              <a:t>fleme</a:t>
            </a:r>
            <a:r>
              <a:rPr sz="1800" spc="5" dirty="0">
                <a:latin typeface="Tahoma"/>
                <a:cs typeface="Tahoma"/>
              </a:rPr>
              <a:t>k</a:t>
            </a:r>
            <a:r>
              <a:rPr sz="1800" spc="-5" dirty="0">
                <a:latin typeface="Tahoma"/>
                <a:cs typeface="Tahoma"/>
              </a:rPr>
              <a:t>tedi</a:t>
            </a:r>
            <a:r>
              <a:rPr sz="1800" spc="-245" dirty="0">
                <a:latin typeface="Tahoma"/>
                <a:cs typeface="Tahoma"/>
              </a:rPr>
              <a:t>r</a:t>
            </a:r>
            <a:r>
              <a:rPr sz="1800" spc="-10" dirty="0">
                <a:latin typeface="Tahoma"/>
                <a:cs typeface="Tahoma"/>
              </a:rPr>
              <a:t>.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2900" y="6350000"/>
            <a:ext cx="838200" cy="2254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25" dirty="0">
                <a:latin typeface="Arial"/>
                <a:cs typeface="Arial"/>
              </a:rPr>
              <a:t>Erasmus</a:t>
            </a:r>
            <a:r>
              <a:rPr sz="4000" spc="-20" dirty="0">
                <a:latin typeface="Arial"/>
                <a:cs typeface="Arial"/>
              </a:rPr>
              <a:t>+:</a:t>
            </a:r>
            <a:r>
              <a:rPr sz="4000" spc="15" dirty="0">
                <a:latin typeface="Arial"/>
                <a:cs typeface="Arial"/>
              </a:rPr>
              <a:t> </a:t>
            </a:r>
            <a:r>
              <a:rPr sz="4000" spc="-30" dirty="0">
                <a:latin typeface="Arial"/>
                <a:cs typeface="Arial"/>
              </a:rPr>
              <a:t>He</a:t>
            </a:r>
            <a:r>
              <a:rPr sz="4000" spc="-40" dirty="0">
                <a:latin typeface="Arial"/>
                <a:cs typeface="Arial"/>
              </a:rPr>
              <a:t>d</a:t>
            </a:r>
            <a:r>
              <a:rPr sz="4000" spc="-20" dirty="0">
                <a:latin typeface="Arial"/>
                <a:cs typeface="Arial"/>
              </a:rPr>
              <a:t>efler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7217" y="1486293"/>
            <a:ext cx="8058150" cy="4277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600" spc="-175" dirty="0">
                <a:latin typeface="Tahoma"/>
                <a:cs typeface="Tahoma"/>
              </a:rPr>
              <a:t>T</a:t>
            </a:r>
            <a:r>
              <a:rPr sz="1600" spc="-15" dirty="0">
                <a:latin typeface="Tahoma"/>
                <a:cs typeface="Tahoma"/>
              </a:rPr>
              <a:t>eme</a:t>
            </a:r>
            <a:r>
              <a:rPr sz="1600" spc="-5" dirty="0">
                <a:latin typeface="Tahoma"/>
                <a:cs typeface="Tahoma"/>
              </a:rPr>
              <a:t>l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hed</a:t>
            </a:r>
            <a:r>
              <a:rPr sz="1600" spc="-15" dirty="0">
                <a:latin typeface="Tahoma"/>
                <a:cs typeface="Tahoma"/>
              </a:rPr>
              <a:t>e</a:t>
            </a:r>
            <a:r>
              <a:rPr sz="1600" spc="-5" dirty="0">
                <a:latin typeface="Tahoma"/>
                <a:cs typeface="Tahoma"/>
              </a:rPr>
              <a:t>f d</a:t>
            </a:r>
            <a:r>
              <a:rPr sz="1600" spc="-10" dirty="0">
                <a:latin typeface="Tahoma"/>
                <a:cs typeface="Tahoma"/>
              </a:rPr>
              <a:t>ah</a:t>
            </a:r>
            <a:r>
              <a:rPr sz="1600" spc="-15" dirty="0">
                <a:latin typeface="Tahoma"/>
                <a:cs typeface="Tahoma"/>
              </a:rPr>
              <a:t>i</a:t>
            </a:r>
            <a:r>
              <a:rPr sz="1600" spc="-5" dirty="0">
                <a:latin typeface="Tahoma"/>
                <a:cs typeface="Tahoma"/>
              </a:rPr>
              <a:t>l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Avrupa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b="1" spc="-15" dirty="0">
                <a:latin typeface="Tahoma"/>
                <a:cs typeface="Tahoma"/>
              </a:rPr>
              <a:t>2</a:t>
            </a:r>
            <a:r>
              <a:rPr sz="1600" b="1" spc="-10" dirty="0">
                <a:latin typeface="Tahoma"/>
                <a:cs typeface="Tahoma"/>
              </a:rPr>
              <a:t>0</a:t>
            </a:r>
            <a:r>
              <a:rPr sz="1600" b="1" spc="-15" dirty="0">
                <a:latin typeface="Tahoma"/>
                <a:cs typeface="Tahoma"/>
              </a:rPr>
              <a:t>20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s</a:t>
            </a:r>
            <a:r>
              <a:rPr sz="1600" spc="-25" dirty="0">
                <a:latin typeface="Tahoma"/>
                <a:cs typeface="Tahoma"/>
              </a:rPr>
              <a:t>t</a:t>
            </a:r>
            <a:r>
              <a:rPr sz="1600" spc="-35" dirty="0">
                <a:latin typeface="Tahoma"/>
                <a:cs typeface="Tahoma"/>
              </a:rPr>
              <a:t>r</a:t>
            </a:r>
            <a:r>
              <a:rPr sz="1600" spc="-10" dirty="0">
                <a:latin typeface="Tahoma"/>
                <a:cs typeface="Tahoma"/>
              </a:rPr>
              <a:t>ate</a:t>
            </a:r>
            <a:r>
              <a:rPr sz="1600" spc="-15" dirty="0">
                <a:latin typeface="Tahoma"/>
                <a:cs typeface="Tahoma"/>
              </a:rPr>
              <a:t>jisi</a:t>
            </a:r>
            <a:r>
              <a:rPr sz="1600" spc="-10" dirty="0">
                <a:latin typeface="Tahoma"/>
                <a:cs typeface="Tahoma"/>
              </a:rPr>
              <a:t>n</a:t>
            </a:r>
            <a:r>
              <a:rPr sz="1600" spc="-15" dirty="0">
                <a:latin typeface="Tahoma"/>
                <a:cs typeface="Tahoma"/>
              </a:rPr>
              <a:t>i</a:t>
            </a:r>
            <a:r>
              <a:rPr sz="1600" spc="-10" dirty="0">
                <a:latin typeface="Tahoma"/>
                <a:cs typeface="Tahoma"/>
              </a:rPr>
              <a:t>n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hedef</a:t>
            </a:r>
            <a:r>
              <a:rPr sz="1600" spc="-15" dirty="0">
                <a:latin typeface="Tahoma"/>
                <a:cs typeface="Tahoma"/>
              </a:rPr>
              <a:t>leri,</a:t>
            </a:r>
            <a:endParaRPr sz="1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35" dirty="0">
                <a:latin typeface="Tahoma"/>
                <a:cs typeface="Tahoma"/>
              </a:rPr>
              <a:t>A</a:t>
            </a:r>
            <a:r>
              <a:rPr sz="1600" spc="-10" dirty="0">
                <a:latin typeface="Tahoma"/>
                <a:cs typeface="Tahoma"/>
              </a:rPr>
              <a:t>vrupa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işbir</a:t>
            </a:r>
            <a:r>
              <a:rPr sz="1600" spc="-15" dirty="0">
                <a:latin typeface="Tahoma"/>
                <a:cs typeface="Tahoma"/>
              </a:rPr>
              <a:t>l</a:t>
            </a:r>
            <a:r>
              <a:rPr sz="1600" spc="-10" dirty="0">
                <a:latin typeface="Tahoma"/>
                <a:cs typeface="Tahoma"/>
              </a:rPr>
              <a:t>iği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b="1" spc="-15" dirty="0">
                <a:latin typeface="Tahoma"/>
                <a:cs typeface="Tahoma"/>
              </a:rPr>
              <a:t>(E</a:t>
            </a:r>
            <a:r>
              <a:rPr sz="1600" b="1" spc="-10" dirty="0">
                <a:latin typeface="Tahoma"/>
                <a:cs typeface="Tahoma"/>
              </a:rPr>
              <a:t>T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15" dirty="0">
                <a:latin typeface="Tahoma"/>
                <a:cs typeface="Tahoma"/>
              </a:rPr>
              <a:t>2</a:t>
            </a:r>
            <a:r>
              <a:rPr sz="1600" b="1" spc="-10" dirty="0">
                <a:latin typeface="Tahoma"/>
                <a:cs typeface="Tahoma"/>
              </a:rPr>
              <a:t>0</a:t>
            </a:r>
            <a:r>
              <a:rPr sz="1600" b="1" spc="-15" dirty="0">
                <a:latin typeface="Tahoma"/>
                <a:cs typeface="Tahoma"/>
              </a:rPr>
              <a:t>2</a:t>
            </a:r>
            <a:r>
              <a:rPr sz="1600" b="1" spc="-10" dirty="0">
                <a:latin typeface="Tahoma"/>
                <a:cs typeface="Tahoma"/>
              </a:rPr>
              <a:t>0)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iç</a:t>
            </a:r>
            <a:r>
              <a:rPr sz="1600" spc="-15" dirty="0">
                <a:latin typeface="Tahoma"/>
                <a:cs typeface="Tahoma"/>
              </a:rPr>
              <a:t>i</a:t>
            </a:r>
            <a:r>
              <a:rPr sz="1600" spc="-10" dirty="0">
                <a:latin typeface="Tahoma"/>
                <a:cs typeface="Tahoma"/>
              </a:rPr>
              <a:t>n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s</a:t>
            </a:r>
            <a:r>
              <a:rPr sz="1600" spc="-20" dirty="0">
                <a:latin typeface="Tahoma"/>
                <a:cs typeface="Tahoma"/>
              </a:rPr>
              <a:t>t</a:t>
            </a:r>
            <a:r>
              <a:rPr sz="1600" spc="-35" dirty="0">
                <a:latin typeface="Tahoma"/>
                <a:cs typeface="Tahoma"/>
              </a:rPr>
              <a:t>r</a:t>
            </a:r>
            <a:r>
              <a:rPr sz="1600" spc="-10" dirty="0">
                <a:latin typeface="Tahoma"/>
                <a:cs typeface="Tahoma"/>
              </a:rPr>
              <a:t>ate</a:t>
            </a:r>
            <a:r>
              <a:rPr sz="1600" spc="-15" dirty="0">
                <a:latin typeface="Tahoma"/>
                <a:cs typeface="Tahoma"/>
              </a:rPr>
              <a:t>j</a:t>
            </a:r>
            <a:r>
              <a:rPr sz="1600" spc="-10" dirty="0">
                <a:latin typeface="Tahoma"/>
                <a:cs typeface="Tahoma"/>
              </a:rPr>
              <a:t>ik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çe</a:t>
            </a:r>
            <a:r>
              <a:rPr sz="1600" spc="-25" dirty="0">
                <a:latin typeface="Tahoma"/>
                <a:cs typeface="Tahoma"/>
              </a:rPr>
              <a:t>r</a:t>
            </a:r>
            <a:r>
              <a:rPr sz="1600" spc="-10" dirty="0">
                <a:latin typeface="Tahoma"/>
                <a:cs typeface="Tahoma"/>
              </a:rPr>
              <a:t>çe</a:t>
            </a:r>
            <a:r>
              <a:rPr sz="1600" spc="-30" dirty="0">
                <a:latin typeface="Tahoma"/>
                <a:cs typeface="Tahoma"/>
              </a:rPr>
              <a:t>v</a:t>
            </a:r>
            <a:r>
              <a:rPr sz="1600" spc="-10" dirty="0">
                <a:latin typeface="Tahoma"/>
                <a:cs typeface="Tahoma"/>
              </a:rPr>
              <a:t>e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hedefleri,</a:t>
            </a:r>
            <a:endParaRPr sz="1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</a:tabLst>
            </a:pPr>
            <a:r>
              <a:rPr sz="1600" b="1" spc="-15" dirty="0">
                <a:latin typeface="Tahoma"/>
                <a:cs typeface="Tahoma"/>
              </a:rPr>
              <a:t>Yük</a:t>
            </a:r>
            <a:r>
              <a:rPr sz="1600" b="1" spc="-20" dirty="0">
                <a:latin typeface="Tahoma"/>
                <a:cs typeface="Tahoma"/>
              </a:rPr>
              <a:t>s</a:t>
            </a:r>
            <a:r>
              <a:rPr sz="1600" b="1" spc="-10" dirty="0">
                <a:latin typeface="Tahoma"/>
                <a:cs typeface="Tahoma"/>
              </a:rPr>
              <a:t>ek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öğret</a:t>
            </a:r>
            <a:r>
              <a:rPr sz="1600" b="1" spc="-15" dirty="0">
                <a:latin typeface="Tahoma"/>
                <a:cs typeface="Tahoma"/>
              </a:rPr>
              <a:t>imde</a:t>
            </a:r>
            <a:r>
              <a:rPr sz="1600" b="1" spc="4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s</a:t>
            </a:r>
            <a:r>
              <a:rPr sz="1600" spc="-20" dirty="0">
                <a:latin typeface="Tahoma"/>
                <a:cs typeface="Tahoma"/>
              </a:rPr>
              <a:t>ü</a:t>
            </a:r>
            <a:r>
              <a:rPr sz="1600" spc="-25" dirty="0">
                <a:latin typeface="Tahoma"/>
                <a:cs typeface="Tahoma"/>
              </a:rPr>
              <a:t>r</a:t>
            </a:r>
            <a:r>
              <a:rPr sz="1600" spc="-10" dirty="0">
                <a:latin typeface="Tahoma"/>
                <a:cs typeface="Tahoma"/>
              </a:rPr>
              <a:t>dürü</a:t>
            </a:r>
            <a:r>
              <a:rPr sz="1600" spc="-15" dirty="0">
                <a:latin typeface="Tahoma"/>
                <a:cs typeface="Tahoma"/>
              </a:rPr>
              <a:t>l</a:t>
            </a:r>
            <a:r>
              <a:rPr sz="1600" spc="-10" dirty="0">
                <a:latin typeface="Tahoma"/>
                <a:cs typeface="Tahoma"/>
              </a:rPr>
              <a:t>ebilir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geli</a:t>
            </a:r>
            <a:r>
              <a:rPr sz="1600" b="1" spc="-20" dirty="0">
                <a:latin typeface="Tahoma"/>
                <a:cs typeface="Tahoma"/>
              </a:rPr>
              <a:t>ş</a:t>
            </a:r>
            <a:r>
              <a:rPr sz="1600" b="1" spc="-15" dirty="0">
                <a:latin typeface="Tahoma"/>
                <a:cs typeface="Tahoma"/>
              </a:rPr>
              <a:t>me</a:t>
            </a:r>
            <a:r>
              <a:rPr sz="1600" spc="-5" dirty="0">
                <a:latin typeface="Tahoma"/>
                <a:cs typeface="Tahoma"/>
              </a:rPr>
              <a:t>,</a:t>
            </a:r>
            <a:endParaRPr sz="16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</a:tabLst>
            </a:pPr>
            <a:r>
              <a:rPr sz="1600" b="1" spc="-10" dirty="0">
                <a:latin typeface="Tahoma"/>
                <a:cs typeface="Tahoma"/>
              </a:rPr>
              <a:t>Avrupa</a:t>
            </a:r>
            <a:r>
              <a:rPr sz="1600" b="1" spc="4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de</a:t>
            </a:r>
            <a:r>
              <a:rPr sz="1600" b="1" spc="-5" dirty="0">
                <a:latin typeface="Tahoma"/>
                <a:cs typeface="Tahoma"/>
              </a:rPr>
              <a:t>ğ</a:t>
            </a:r>
            <a:r>
              <a:rPr sz="1600" b="1" spc="-10" dirty="0">
                <a:latin typeface="Tahoma"/>
                <a:cs typeface="Tahoma"/>
              </a:rPr>
              <a:t>erlerinin</a:t>
            </a:r>
            <a:r>
              <a:rPr sz="1600" b="1" spc="5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tanı</a:t>
            </a:r>
            <a:r>
              <a:rPr sz="1600" b="1" spc="-20" dirty="0">
                <a:latin typeface="Tahoma"/>
                <a:cs typeface="Tahoma"/>
              </a:rPr>
              <a:t>t</a:t>
            </a:r>
            <a:r>
              <a:rPr sz="1600" b="1" spc="-10" dirty="0">
                <a:latin typeface="Tahoma"/>
                <a:cs typeface="Tahoma"/>
              </a:rPr>
              <a:t>ımı</a:t>
            </a:r>
            <a:r>
              <a:rPr sz="1600" b="1" spc="45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(i</a:t>
            </a:r>
            <a:r>
              <a:rPr sz="1600" spc="-20" dirty="0">
                <a:latin typeface="Tahoma"/>
                <a:cs typeface="Tahoma"/>
              </a:rPr>
              <a:t>n</a:t>
            </a:r>
            <a:r>
              <a:rPr sz="1600" spc="-10" dirty="0">
                <a:latin typeface="Tahoma"/>
                <a:cs typeface="Tahoma"/>
              </a:rPr>
              <a:t>san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o</a:t>
            </a:r>
            <a:r>
              <a:rPr sz="1600" spc="-15" dirty="0">
                <a:latin typeface="Tahoma"/>
                <a:cs typeface="Tahoma"/>
              </a:rPr>
              <a:t>n</a:t>
            </a:r>
            <a:r>
              <a:rPr sz="1600" spc="-10" dirty="0">
                <a:latin typeface="Tahoma"/>
                <a:cs typeface="Tahoma"/>
              </a:rPr>
              <a:t>uru,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ö</a:t>
            </a:r>
            <a:r>
              <a:rPr sz="1600" spc="-30" dirty="0">
                <a:latin typeface="Tahoma"/>
                <a:cs typeface="Tahoma"/>
              </a:rPr>
              <a:t>z</a:t>
            </a:r>
            <a:r>
              <a:rPr sz="1600" spc="-10" dirty="0">
                <a:latin typeface="Tahoma"/>
                <a:cs typeface="Tahoma"/>
              </a:rPr>
              <a:t>gür</a:t>
            </a:r>
            <a:r>
              <a:rPr sz="1600" spc="-15" dirty="0">
                <a:latin typeface="Tahoma"/>
                <a:cs typeface="Tahoma"/>
              </a:rPr>
              <a:t>l</a:t>
            </a:r>
            <a:r>
              <a:rPr sz="1600" spc="-10" dirty="0">
                <a:latin typeface="Tahoma"/>
                <a:cs typeface="Tahoma"/>
              </a:rPr>
              <a:t>ük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demok</a:t>
            </a:r>
            <a:r>
              <a:rPr sz="1600" spc="-35" dirty="0">
                <a:latin typeface="Tahoma"/>
                <a:cs typeface="Tahoma"/>
              </a:rPr>
              <a:t>r</a:t>
            </a:r>
            <a:r>
              <a:rPr sz="1600" spc="-10" dirty="0">
                <a:latin typeface="Tahoma"/>
                <a:cs typeface="Tahoma"/>
              </a:rPr>
              <a:t>as</a:t>
            </a:r>
            <a:r>
              <a:rPr sz="1600" spc="-15" dirty="0">
                <a:latin typeface="Tahoma"/>
                <a:cs typeface="Tahoma"/>
              </a:rPr>
              <a:t>i</a:t>
            </a:r>
            <a:r>
              <a:rPr sz="1600" spc="-5" dirty="0">
                <a:latin typeface="Tahoma"/>
                <a:cs typeface="Tahoma"/>
              </a:rPr>
              <a:t>,</a:t>
            </a:r>
            <a:r>
              <a:rPr sz="1600" spc="3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eş</a:t>
            </a:r>
            <a:r>
              <a:rPr sz="1600" spc="-15" dirty="0">
                <a:latin typeface="Tahoma"/>
                <a:cs typeface="Tahoma"/>
              </a:rPr>
              <a:t>it</a:t>
            </a:r>
            <a:r>
              <a:rPr sz="1600" spc="-10" dirty="0">
                <a:latin typeface="Tahoma"/>
                <a:cs typeface="Tahoma"/>
              </a:rPr>
              <a:t>lik,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h</a:t>
            </a:r>
            <a:r>
              <a:rPr sz="1600" spc="-15" dirty="0">
                <a:latin typeface="Tahoma"/>
                <a:cs typeface="Tahoma"/>
              </a:rPr>
              <a:t>u</a:t>
            </a:r>
            <a:r>
              <a:rPr sz="1600" spc="-10" dirty="0">
                <a:latin typeface="Tahoma"/>
                <a:cs typeface="Tahoma"/>
              </a:rPr>
              <a:t>k</a:t>
            </a:r>
            <a:r>
              <a:rPr sz="1600" spc="-15" dirty="0">
                <a:latin typeface="Tahoma"/>
                <a:cs typeface="Tahoma"/>
              </a:rPr>
              <a:t>u</a:t>
            </a:r>
            <a:r>
              <a:rPr sz="1600" spc="-10" dirty="0">
                <a:latin typeface="Tahoma"/>
                <a:cs typeface="Tahoma"/>
              </a:rPr>
              <a:t>k</a:t>
            </a:r>
            <a:r>
              <a:rPr sz="1600" spc="-15" dirty="0">
                <a:latin typeface="Tahoma"/>
                <a:cs typeface="Tahoma"/>
              </a:rPr>
              <a:t>u</a:t>
            </a:r>
            <a:r>
              <a:rPr sz="1600" spc="-10" dirty="0">
                <a:latin typeface="Tahoma"/>
                <a:cs typeface="Tahoma"/>
              </a:rPr>
              <a:t>n egemen</a:t>
            </a:r>
            <a:r>
              <a:rPr sz="1600" spc="-15" dirty="0">
                <a:latin typeface="Tahoma"/>
                <a:cs typeface="Tahoma"/>
              </a:rPr>
              <a:t>li</a:t>
            </a:r>
            <a:r>
              <a:rPr sz="1600" spc="-10" dirty="0">
                <a:latin typeface="Tahoma"/>
                <a:cs typeface="Tahoma"/>
              </a:rPr>
              <a:t>ği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v</a:t>
            </a:r>
            <a:r>
              <a:rPr sz="1600" spc="-10" dirty="0">
                <a:latin typeface="Tahoma"/>
                <a:cs typeface="Tahoma"/>
              </a:rPr>
              <a:t>e</a:t>
            </a:r>
            <a:r>
              <a:rPr sz="1600" spc="-5" dirty="0">
                <a:latin typeface="Tahoma"/>
                <a:cs typeface="Tahoma"/>
              </a:rPr>
              <a:t> i</a:t>
            </a:r>
            <a:r>
              <a:rPr sz="1600" spc="-20" dirty="0">
                <a:latin typeface="Tahoma"/>
                <a:cs typeface="Tahoma"/>
              </a:rPr>
              <a:t>n</a:t>
            </a:r>
            <a:r>
              <a:rPr sz="1600" spc="-15" dirty="0">
                <a:latin typeface="Tahoma"/>
                <a:cs typeface="Tahoma"/>
              </a:rPr>
              <a:t>s</a:t>
            </a:r>
            <a:r>
              <a:rPr sz="1600" spc="-10" dirty="0">
                <a:latin typeface="Tahoma"/>
                <a:cs typeface="Tahoma"/>
              </a:rPr>
              <a:t>an</a:t>
            </a:r>
            <a:r>
              <a:rPr sz="1600" spc="-15" dirty="0">
                <a:latin typeface="Tahoma"/>
                <a:cs typeface="Tahoma"/>
              </a:rPr>
              <a:t>l</a:t>
            </a:r>
            <a:r>
              <a:rPr sz="1600" spc="-10" dirty="0">
                <a:latin typeface="Tahoma"/>
                <a:cs typeface="Tahoma"/>
              </a:rPr>
              <a:t>arı</a:t>
            </a:r>
            <a:r>
              <a:rPr sz="1600" spc="-20" dirty="0">
                <a:latin typeface="Tahoma"/>
                <a:cs typeface="Tahoma"/>
              </a:rPr>
              <a:t>n</a:t>
            </a:r>
            <a:r>
              <a:rPr sz="1600" spc="-10" dirty="0">
                <a:latin typeface="Tahoma"/>
                <a:cs typeface="Tahoma"/>
              </a:rPr>
              <a:t>a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s</a:t>
            </a:r>
            <a:r>
              <a:rPr sz="1600" spc="-25" dirty="0">
                <a:latin typeface="Tahoma"/>
                <a:cs typeface="Tahoma"/>
              </a:rPr>
              <a:t>a</a:t>
            </a:r>
            <a:r>
              <a:rPr sz="1600" spc="-30" dirty="0">
                <a:latin typeface="Tahoma"/>
                <a:cs typeface="Tahoma"/>
              </a:rPr>
              <a:t>y</a:t>
            </a:r>
            <a:r>
              <a:rPr sz="1600" spc="-10" dirty="0">
                <a:latin typeface="Tahoma"/>
                <a:cs typeface="Tahoma"/>
              </a:rPr>
              <a:t>gı</a:t>
            </a:r>
            <a:r>
              <a:rPr sz="1600" spc="-15" dirty="0">
                <a:latin typeface="Tahoma"/>
                <a:cs typeface="Tahoma"/>
              </a:rPr>
              <a:t>,ç</a:t>
            </a:r>
            <a:r>
              <a:rPr sz="1600" spc="-10" dirty="0">
                <a:latin typeface="Tahoma"/>
                <a:cs typeface="Tahoma"/>
              </a:rPr>
              <a:t>oğu</a:t>
            </a:r>
            <a:r>
              <a:rPr sz="1600" spc="-15" dirty="0">
                <a:latin typeface="Tahoma"/>
                <a:cs typeface="Tahoma"/>
              </a:rPr>
              <a:t>lc</a:t>
            </a:r>
            <a:r>
              <a:rPr sz="1600" spc="-10" dirty="0">
                <a:latin typeface="Tahoma"/>
                <a:cs typeface="Tahoma"/>
              </a:rPr>
              <a:t>u</a:t>
            </a:r>
            <a:r>
              <a:rPr sz="1600" spc="-15" dirty="0">
                <a:latin typeface="Tahoma"/>
                <a:cs typeface="Tahoma"/>
              </a:rPr>
              <a:t>l</a:t>
            </a:r>
            <a:r>
              <a:rPr sz="1600" spc="-10" dirty="0">
                <a:latin typeface="Tahoma"/>
                <a:cs typeface="Tahoma"/>
              </a:rPr>
              <a:t>uk,</a:t>
            </a:r>
            <a:r>
              <a:rPr sz="1600" spc="45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a</a:t>
            </a:r>
            <a:r>
              <a:rPr sz="1600" spc="-10" dirty="0">
                <a:latin typeface="Tahoma"/>
                <a:cs typeface="Tahoma"/>
              </a:rPr>
              <a:t>yr</a:t>
            </a:r>
            <a:r>
              <a:rPr sz="1600" spc="-15" dirty="0">
                <a:latin typeface="Tahoma"/>
                <a:cs typeface="Tahoma"/>
              </a:rPr>
              <a:t>ım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0" dirty="0">
                <a:latin typeface="Tahoma"/>
                <a:cs typeface="Tahoma"/>
              </a:rPr>
              <a:t>y</a:t>
            </a:r>
            <a:r>
              <a:rPr sz="1600" spc="-10" dirty="0">
                <a:latin typeface="Tahoma"/>
                <a:cs typeface="Tahoma"/>
              </a:rPr>
              <a:t>apmama,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adale</a:t>
            </a:r>
            <a:r>
              <a:rPr sz="1600" spc="-20" dirty="0">
                <a:latin typeface="Tahoma"/>
                <a:cs typeface="Tahoma"/>
              </a:rPr>
              <a:t>t</a:t>
            </a:r>
            <a:r>
              <a:rPr sz="1600" spc="-5" dirty="0">
                <a:latin typeface="Tahoma"/>
                <a:cs typeface="Tahoma"/>
              </a:rPr>
              <a:t>, </a:t>
            </a:r>
            <a:r>
              <a:rPr sz="1600" spc="-10" dirty="0">
                <a:latin typeface="Tahoma"/>
                <a:cs typeface="Tahoma"/>
              </a:rPr>
              <a:t>d</a:t>
            </a:r>
            <a:r>
              <a:rPr sz="1600" spc="-20" dirty="0">
                <a:latin typeface="Tahoma"/>
                <a:cs typeface="Tahoma"/>
              </a:rPr>
              <a:t>a</a:t>
            </a:r>
            <a:r>
              <a:rPr sz="1600" spc="-50" dirty="0">
                <a:latin typeface="Tahoma"/>
                <a:cs typeface="Tahoma"/>
              </a:rPr>
              <a:t>y</a:t>
            </a:r>
            <a:r>
              <a:rPr sz="1600" spc="-10" dirty="0">
                <a:latin typeface="Tahoma"/>
                <a:cs typeface="Tahoma"/>
              </a:rPr>
              <a:t>an</a:t>
            </a:r>
            <a:r>
              <a:rPr sz="1600" spc="-15" dirty="0">
                <a:latin typeface="Tahoma"/>
                <a:cs typeface="Tahoma"/>
              </a:rPr>
              <a:t>ış</a:t>
            </a:r>
            <a:r>
              <a:rPr sz="1600" spc="-10" dirty="0">
                <a:latin typeface="Tahoma"/>
                <a:cs typeface="Tahoma"/>
              </a:rPr>
              <a:t>ma,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kadın er</a:t>
            </a:r>
            <a:r>
              <a:rPr sz="1600" spc="-25" dirty="0">
                <a:latin typeface="Tahoma"/>
                <a:cs typeface="Tahoma"/>
              </a:rPr>
              <a:t>k</a:t>
            </a:r>
            <a:r>
              <a:rPr sz="1600" spc="-10" dirty="0">
                <a:latin typeface="Tahoma"/>
                <a:cs typeface="Tahoma"/>
              </a:rPr>
              <a:t>ek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eş</a:t>
            </a:r>
            <a:r>
              <a:rPr sz="1600" spc="-15" dirty="0">
                <a:latin typeface="Tahoma"/>
                <a:cs typeface="Tahoma"/>
              </a:rPr>
              <a:t>it</a:t>
            </a:r>
            <a:r>
              <a:rPr sz="1600" spc="-10" dirty="0">
                <a:latin typeface="Tahoma"/>
                <a:cs typeface="Tahoma"/>
              </a:rPr>
              <a:t>liğin</a:t>
            </a:r>
            <a:r>
              <a:rPr sz="1600" spc="-15" dirty="0">
                <a:latin typeface="Tahoma"/>
                <a:cs typeface="Tahoma"/>
              </a:rPr>
              <a:t>i</a:t>
            </a:r>
            <a:r>
              <a:rPr sz="1600" spc="-10" dirty="0">
                <a:latin typeface="Tahoma"/>
                <a:cs typeface="Tahoma"/>
              </a:rPr>
              <a:t>n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egemen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o</a:t>
            </a:r>
            <a:r>
              <a:rPr sz="1600" spc="-15" dirty="0">
                <a:latin typeface="Tahoma"/>
                <a:cs typeface="Tahoma"/>
              </a:rPr>
              <a:t>l</a:t>
            </a:r>
            <a:r>
              <a:rPr sz="1600" spc="-10" dirty="0">
                <a:latin typeface="Tahoma"/>
                <a:cs typeface="Tahoma"/>
              </a:rPr>
              <a:t>duğu</a:t>
            </a:r>
            <a:r>
              <a:rPr sz="1600" spc="-5" dirty="0">
                <a:latin typeface="Tahoma"/>
                <a:cs typeface="Tahoma"/>
              </a:rPr>
              <a:t> b</a:t>
            </a:r>
            <a:r>
              <a:rPr sz="1600" spc="-10" dirty="0">
                <a:latin typeface="Tahoma"/>
                <a:cs typeface="Tahoma"/>
              </a:rPr>
              <a:t>ir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t</a:t>
            </a:r>
            <a:r>
              <a:rPr sz="1600" spc="-10" dirty="0">
                <a:latin typeface="Tahoma"/>
                <a:cs typeface="Tahoma"/>
              </a:rPr>
              <a:t>opl</a:t>
            </a:r>
            <a:r>
              <a:rPr sz="1600" spc="-15" dirty="0">
                <a:latin typeface="Tahoma"/>
                <a:cs typeface="Tahoma"/>
              </a:rPr>
              <a:t>u</a:t>
            </a:r>
            <a:r>
              <a:rPr sz="1600" spc="-10" dirty="0">
                <a:latin typeface="Tahoma"/>
                <a:cs typeface="Tahoma"/>
              </a:rPr>
              <a:t>m),</a:t>
            </a:r>
            <a:endParaRPr sz="1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</a:tabLst>
            </a:pPr>
            <a:r>
              <a:rPr sz="1600" b="1" spc="-10" dirty="0">
                <a:latin typeface="Tahoma"/>
                <a:cs typeface="Tahoma"/>
              </a:rPr>
              <a:t>Gençlik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alanı</a:t>
            </a:r>
            <a:r>
              <a:rPr sz="1600" b="1" spc="-20" dirty="0">
                <a:latin typeface="Tahoma"/>
                <a:cs typeface="Tahoma"/>
              </a:rPr>
              <a:t>n</a:t>
            </a:r>
            <a:r>
              <a:rPr sz="1600" b="1" spc="-10" dirty="0">
                <a:latin typeface="Tahoma"/>
                <a:cs typeface="Tahoma"/>
              </a:rPr>
              <a:t>da</a:t>
            </a:r>
            <a:r>
              <a:rPr sz="1600" b="1" spc="5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Avrupa</a:t>
            </a:r>
            <a:r>
              <a:rPr sz="1600" b="1" spc="4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i</a:t>
            </a:r>
            <a:r>
              <a:rPr sz="1600" b="1" spc="-20" dirty="0">
                <a:latin typeface="Tahoma"/>
                <a:cs typeface="Tahoma"/>
              </a:rPr>
              <a:t>ş</a:t>
            </a:r>
            <a:r>
              <a:rPr sz="1600" b="1" spc="-10" dirty="0">
                <a:latin typeface="Tahoma"/>
                <a:cs typeface="Tahoma"/>
              </a:rPr>
              <a:t>birliği</a:t>
            </a:r>
            <a:r>
              <a:rPr sz="1600" b="1" spc="7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iç</a:t>
            </a:r>
            <a:r>
              <a:rPr sz="1600" spc="-15" dirty="0">
                <a:latin typeface="Tahoma"/>
                <a:cs typeface="Tahoma"/>
              </a:rPr>
              <a:t>i</a:t>
            </a:r>
            <a:r>
              <a:rPr sz="1600" spc="-10" dirty="0">
                <a:latin typeface="Tahoma"/>
                <a:cs typeface="Tahoma"/>
              </a:rPr>
              <a:t>n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y</a:t>
            </a:r>
            <a:r>
              <a:rPr sz="1600" spc="-10" dirty="0">
                <a:latin typeface="Tahoma"/>
                <a:cs typeface="Tahoma"/>
              </a:rPr>
              <a:t>en</a:t>
            </a:r>
            <a:r>
              <a:rPr sz="1600" spc="-15" dirty="0">
                <a:latin typeface="Tahoma"/>
                <a:cs typeface="Tahoma"/>
              </a:rPr>
              <a:t>i</a:t>
            </a:r>
            <a:r>
              <a:rPr sz="1600" spc="-10" dirty="0">
                <a:latin typeface="Tahoma"/>
                <a:cs typeface="Tahoma"/>
              </a:rPr>
              <a:t>lenmiş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çe</a:t>
            </a:r>
            <a:r>
              <a:rPr sz="1600" spc="-25" dirty="0">
                <a:latin typeface="Tahoma"/>
                <a:cs typeface="Tahoma"/>
              </a:rPr>
              <a:t>r</a:t>
            </a:r>
            <a:r>
              <a:rPr sz="1600" spc="-10" dirty="0">
                <a:latin typeface="Tahoma"/>
                <a:cs typeface="Tahoma"/>
              </a:rPr>
              <a:t>çe</a:t>
            </a:r>
            <a:r>
              <a:rPr sz="1600" spc="-30" dirty="0">
                <a:latin typeface="Tahoma"/>
                <a:cs typeface="Tahoma"/>
              </a:rPr>
              <a:t>v</a:t>
            </a:r>
            <a:r>
              <a:rPr sz="1600" spc="-10" dirty="0">
                <a:latin typeface="Tahoma"/>
                <a:cs typeface="Tahoma"/>
              </a:rPr>
              <a:t>en</a:t>
            </a:r>
            <a:r>
              <a:rPr sz="1600" spc="-15" dirty="0">
                <a:latin typeface="Tahoma"/>
                <a:cs typeface="Tahoma"/>
              </a:rPr>
              <a:t>i</a:t>
            </a:r>
            <a:r>
              <a:rPr sz="1600" spc="-10" dirty="0">
                <a:latin typeface="Tahoma"/>
                <a:cs typeface="Tahoma"/>
              </a:rPr>
              <a:t>n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genel amaç</a:t>
            </a:r>
            <a:r>
              <a:rPr sz="1600" spc="-15" dirty="0">
                <a:latin typeface="Tahoma"/>
                <a:cs typeface="Tahoma"/>
              </a:rPr>
              <a:t>l</a:t>
            </a:r>
            <a:r>
              <a:rPr sz="1600" spc="-10" dirty="0">
                <a:latin typeface="Tahoma"/>
                <a:cs typeface="Tahoma"/>
              </a:rPr>
              <a:t>arı,</a:t>
            </a:r>
            <a:endParaRPr sz="16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</a:tabLst>
            </a:pPr>
            <a:r>
              <a:rPr sz="1600" b="1" spc="-15" dirty="0">
                <a:latin typeface="Tahoma"/>
                <a:cs typeface="Tahoma"/>
              </a:rPr>
              <a:t>Sporun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Avrupa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boyutu</a:t>
            </a:r>
            <a:r>
              <a:rPr sz="1600" spc="-10" dirty="0">
                <a:latin typeface="Tahoma"/>
                <a:cs typeface="Tahoma"/>
              </a:rPr>
              <a:t>nu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geliş</a:t>
            </a:r>
            <a:r>
              <a:rPr sz="1600" spc="-20" dirty="0">
                <a:latin typeface="Tahoma"/>
                <a:cs typeface="Tahoma"/>
              </a:rPr>
              <a:t>t</a:t>
            </a:r>
            <a:r>
              <a:rPr sz="1600" spc="-10" dirty="0">
                <a:latin typeface="Tahoma"/>
                <a:cs typeface="Tahoma"/>
              </a:rPr>
              <a:t>irme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amac</a:t>
            </a:r>
            <a:r>
              <a:rPr sz="1600" spc="-15" dirty="0">
                <a:latin typeface="Tahoma"/>
                <a:cs typeface="Tahoma"/>
              </a:rPr>
              <a:t>ı</a:t>
            </a:r>
            <a:r>
              <a:rPr sz="1600" spc="-5" dirty="0">
                <a:latin typeface="Tahoma"/>
                <a:cs typeface="Tahoma"/>
              </a:rPr>
              <a:t>,</a:t>
            </a:r>
            <a:endParaRPr sz="1600">
              <a:latin typeface="Tahoma"/>
              <a:cs typeface="Tahoma"/>
            </a:endParaRPr>
          </a:p>
          <a:p>
            <a:pPr marL="355600" marR="28321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5600" algn="l"/>
              </a:tabLst>
            </a:pPr>
            <a:r>
              <a:rPr sz="1600" b="1" spc="-10" dirty="0">
                <a:latin typeface="Tahoma"/>
                <a:cs typeface="Tahoma"/>
              </a:rPr>
              <a:t>Temel</a:t>
            </a:r>
            <a:r>
              <a:rPr sz="1600" b="1" spc="1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yeterlilik</a:t>
            </a:r>
            <a:r>
              <a:rPr sz="1600" b="1" spc="3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ve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becerilerin</a:t>
            </a:r>
            <a:r>
              <a:rPr sz="1600" b="1" spc="5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i</a:t>
            </a:r>
            <a:r>
              <a:rPr sz="1600" b="1" spc="-20" dirty="0">
                <a:latin typeface="Tahoma"/>
                <a:cs typeface="Tahoma"/>
              </a:rPr>
              <a:t>ş</a:t>
            </a:r>
            <a:r>
              <a:rPr sz="1600" b="1" spc="-10" dirty="0">
                <a:latin typeface="Tahoma"/>
                <a:cs typeface="Tahoma"/>
              </a:rPr>
              <a:t>gücü</a:t>
            </a:r>
            <a:r>
              <a:rPr sz="1600" b="1" spc="4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piyasas</a:t>
            </a:r>
            <a:r>
              <a:rPr sz="1600" b="1" spc="-15" dirty="0">
                <a:latin typeface="Tahoma"/>
                <a:cs typeface="Tahoma"/>
              </a:rPr>
              <a:t>ı</a:t>
            </a:r>
            <a:r>
              <a:rPr sz="1600" b="1" spc="-10" dirty="0">
                <a:latin typeface="Tahoma"/>
                <a:cs typeface="Tahoma"/>
              </a:rPr>
              <a:t>nda</a:t>
            </a:r>
            <a:r>
              <a:rPr sz="1600" b="1" spc="-5" dirty="0">
                <a:latin typeface="Tahoma"/>
                <a:cs typeface="Tahoma"/>
              </a:rPr>
              <a:t>ki</a:t>
            </a:r>
            <a:r>
              <a:rPr sz="1600" b="1" spc="5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a</a:t>
            </a:r>
            <a:r>
              <a:rPr sz="1600" b="1" spc="-5" dirty="0">
                <a:latin typeface="Tahoma"/>
                <a:cs typeface="Tahoma"/>
              </a:rPr>
              <a:t>r</a:t>
            </a:r>
            <a:r>
              <a:rPr sz="1600" b="1" spc="-10" dirty="0">
                <a:latin typeface="Tahoma"/>
                <a:cs typeface="Tahoma"/>
              </a:rPr>
              <a:t>z</a:t>
            </a:r>
            <a:r>
              <a:rPr sz="1600" b="1" spc="1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talep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5" dirty="0">
                <a:latin typeface="Tahoma"/>
                <a:cs typeface="Tahoma"/>
              </a:rPr>
              <a:t>uyum</a:t>
            </a:r>
            <a:r>
              <a:rPr sz="1600" b="1" spc="15" dirty="0">
                <a:latin typeface="Tahoma"/>
                <a:cs typeface="Tahoma"/>
              </a:rPr>
              <a:t>u</a:t>
            </a:r>
            <a:r>
              <a:rPr sz="1600" spc="-15" dirty="0">
                <a:latin typeface="Tahoma"/>
                <a:cs typeface="Tahoma"/>
              </a:rPr>
              <a:t>n</a:t>
            </a:r>
            <a:r>
              <a:rPr sz="1600" spc="-10" dirty="0">
                <a:latin typeface="Tahoma"/>
                <a:cs typeface="Tahoma"/>
              </a:rPr>
              <a:t>a </a:t>
            </a:r>
            <a:r>
              <a:rPr sz="1600" spc="-25" dirty="0">
                <a:latin typeface="Tahoma"/>
                <a:cs typeface="Tahoma"/>
              </a:rPr>
              <a:t>v</a:t>
            </a:r>
            <a:r>
              <a:rPr sz="1600" spc="-10" dirty="0">
                <a:latin typeface="Tahoma"/>
                <a:cs typeface="Tahoma"/>
              </a:rPr>
              <a:t>e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20" dirty="0">
                <a:latin typeface="Tahoma"/>
                <a:cs typeface="Tahoma"/>
              </a:rPr>
              <a:t>t</a:t>
            </a:r>
            <a:r>
              <a:rPr sz="1600" spc="-10" dirty="0">
                <a:latin typeface="Tahoma"/>
                <a:cs typeface="Tahoma"/>
              </a:rPr>
              <a:t>op</a:t>
            </a:r>
            <a:r>
              <a:rPr sz="1600" spc="-15" dirty="0">
                <a:latin typeface="Tahoma"/>
                <a:cs typeface="Tahoma"/>
              </a:rPr>
              <a:t>lum</a:t>
            </a:r>
            <a:r>
              <a:rPr sz="1600" spc="-20" dirty="0">
                <a:latin typeface="Tahoma"/>
                <a:cs typeface="Tahoma"/>
              </a:rPr>
              <a:t>s</a:t>
            </a:r>
            <a:r>
              <a:rPr sz="1600" spc="-10" dirty="0">
                <a:latin typeface="Tahoma"/>
                <a:cs typeface="Tahoma"/>
              </a:rPr>
              <a:t>al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bağlar</a:t>
            </a:r>
            <a:r>
              <a:rPr sz="1600" spc="-15" dirty="0">
                <a:latin typeface="Tahoma"/>
                <a:cs typeface="Tahoma"/>
              </a:rPr>
              <a:t>ı</a:t>
            </a:r>
            <a:r>
              <a:rPr sz="1600" spc="-10" dirty="0">
                <a:latin typeface="Tahoma"/>
                <a:cs typeface="Tahoma"/>
              </a:rPr>
              <a:t>n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gü</a:t>
            </a:r>
            <a:r>
              <a:rPr sz="1600" spc="-15" dirty="0">
                <a:latin typeface="Tahoma"/>
                <a:cs typeface="Tahoma"/>
              </a:rPr>
              <a:t>çl</a:t>
            </a:r>
            <a:r>
              <a:rPr sz="1600" spc="-10" dirty="0">
                <a:latin typeface="Tahoma"/>
                <a:cs typeface="Tahoma"/>
              </a:rPr>
              <a:t>enme</a:t>
            </a:r>
            <a:r>
              <a:rPr sz="1600" spc="-20" dirty="0">
                <a:latin typeface="Tahoma"/>
                <a:cs typeface="Tahoma"/>
              </a:rPr>
              <a:t>s</a:t>
            </a:r>
            <a:r>
              <a:rPr sz="1600" spc="-15" dirty="0">
                <a:latin typeface="Tahoma"/>
                <a:cs typeface="Tahoma"/>
              </a:rPr>
              <a:t>i</a:t>
            </a:r>
            <a:r>
              <a:rPr sz="1600" spc="-10" dirty="0">
                <a:latin typeface="Tahoma"/>
                <a:cs typeface="Tahoma"/>
              </a:rPr>
              <a:t>ne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k</a:t>
            </a:r>
            <a:r>
              <a:rPr sz="1600" spc="-10" dirty="0">
                <a:latin typeface="Tahoma"/>
                <a:cs typeface="Tahoma"/>
              </a:rPr>
              <a:t>a</a:t>
            </a:r>
            <a:r>
              <a:rPr sz="1600" spc="-15" dirty="0">
                <a:latin typeface="Tahoma"/>
                <a:cs typeface="Tahoma"/>
              </a:rPr>
              <a:t>t</a:t>
            </a:r>
            <a:r>
              <a:rPr sz="1600" spc="-10" dirty="0">
                <a:latin typeface="Tahoma"/>
                <a:cs typeface="Tahoma"/>
              </a:rPr>
              <a:t>kı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50" dirty="0">
                <a:latin typeface="Tahoma"/>
                <a:cs typeface="Tahoma"/>
              </a:rPr>
              <a:t>y</a:t>
            </a:r>
            <a:r>
              <a:rPr sz="1600" spc="-10" dirty="0">
                <a:latin typeface="Tahoma"/>
                <a:cs typeface="Tahoma"/>
              </a:rPr>
              <a:t>apacak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bir n</a:t>
            </a:r>
            <a:r>
              <a:rPr sz="1600" spc="-15" dirty="0">
                <a:latin typeface="Tahoma"/>
                <a:cs typeface="Tahoma"/>
              </a:rPr>
              <a:t>i</a:t>
            </a:r>
            <a:r>
              <a:rPr sz="1600" spc="-20" dirty="0">
                <a:latin typeface="Tahoma"/>
                <a:cs typeface="Tahoma"/>
              </a:rPr>
              <a:t>t</a:t>
            </a:r>
            <a:r>
              <a:rPr sz="1600" spc="-10" dirty="0">
                <a:latin typeface="Tahoma"/>
                <a:cs typeface="Tahoma"/>
              </a:rPr>
              <a:t>e</a:t>
            </a:r>
            <a:r>
              <a:rPr sz="1600" spc="-15" dirty="0">
                <a:latin typeface="Tahoma"/>
                <a:cs typeface="Tahoma"/>
              </a:rPr>
              <a:t>li</a:t>
            </a:r>
            <a:r>
              <a:rPr sz="1600" spc="-10" dirty="0">
                <a:latin typeface="Tahoma"/>
                <a:cs typeface="Tahoma"/>
              </a:rPr>
              <a:t>k</a:t>
            </a:r>
            <a:r>
              <a:rPr sz="1600" spc="-20" dirty="0">
                <a:latin typeface="Tahoma"/>
                <a:cs typeface="Tahoma"/>
              </a:rPr>
              <a:t>t</a:t>
            </a:r>
            <a:r>
              <a:rPr sz="1600" spc="-10" dirty="0">
                <a:latin typeface="Tahoma"/>
                <a:cs typeface="Tahoma"/>
              </a:rPr>
              <a:t>e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gel</a:t>
            </a:r>
            <a:r>
              <a:rPr sz="1600" spc="-15" dirty="0">
                <a:latin typeface="Tahoma"/>
                <a:cs typeface="Tahoma"/>
              </a:rPr>
              <a:t>iş</a:t>
            </a:r>
            <a:r>
              <a:rPr sz="1600" spc="-20" dirty="0">
                <a:latin typeface="Tahoma"/>
                <a:cs typeface="Tahoma"/>
              </a:rPr>
              <a:t>t</a:t>
            </a:r>
            <a:r>
              <a:rPr sz="1600" spc="-15" dirty="0">
                <a:latin typeface="Tahoma"/>
                <a:cs typeface="Tahoma"/>
              </a:rPr>
              <a:t>i</a:t>
            </a:r>
            <a:r>
              <a:rPr sz="1600" spc="-10" dirty="0">
                <a:latin typeface="Tahoma"/>
                <a:cs typeface="Tahoma"/>
              </a:rPr>
              <a:t>ri</a:t>
            </a:r>
            <a:r>
              <a:rPr sz="1600" spc="-15" dirty="0">
                <a:latin typeface="Tahoma"/>
                <a:cs typeface="Tahoma"/>
              </a:rPr>
              <a:t>l</a:t>
            </a:r>
            <a:r>
              <a:rPr sz="1600" spc="-10" dirty="0">
                <a:latin typeface="Tahoma"/>
                <a:cs typeface="Tahoma"/>
              </a:rPr>
              <a:t>mesi</a:t>
            </a:r>
            <a:r>
              <a:rPr sz="1600" spc="35" dirty="0">
                <a:latin typeface="Tahoma"/>
                <a:cs typeface="Tahoma"/>
              </a:rPr>
              <a:t> </a:t>
            </a:r>
            <a:r>
              <a:rPr sz="1600" b="1" spc="-15" dirty="0">
                <a:latin typeface="Tahoma"/>
                <a:cs typeface="Tahoma"/>
              </a:rPr>
              <a:t>için</a:t>
            </a:r>
            <a:r>
              <a:rPr sz="1600" b="1" spc="-10" dirty="0">
                <a:latin typeface="Tahoma"/>
                <a:cs typeface="Tahoma"/>
              </a:rPr>
              <a:t> </a:t>
            </a:r>
            <a:r>
              <a:rPr sz="1600" b="1" spc="-15" dirty="0">
                <a:latin typeface="Tahoma"/>
                <a:cs typeface="Tahoma"/>
              </a:rPr>
              <a:t>öğrenme</a:t>
            </a:r>
            <a:r>
              <a:rPr sz="1600" b="1" spc="2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hareke</a:t>
            </a:r>
            <a:r>
              <a:rPr sz="1600" b="1" spc="-20" dirty="0">
                <a:latin typeface="Tahoma"/>
                <a:cs typeface="Tahoma"/>
              </a:rPr>
              <a:t>t</a:t>
            </a:r>
            <a:r>
              <a:rPr sz="1600" b="1" spc="-5" dirty="0">
                <a:latin typeface="Tahoma"/>
                <a:cs typeface="Tahoma"/>
              </a:rPr>
              <a:t>li</a:t>
            </a:r>
            <a:r>
              <a:rPr sz="1600" b="1" spc="-15" dirty="0">
                <a:latin typeface="Tahoma"/>
                <a:cs typeface="Tahoma"/>
              </a:rPr>
              <a:t>l</a:t>
            </a:r>
            <a:r>
              <a:rPr sz="1600" b="1" spc="-5" dirty="0">
                <a:latin typeface="Tahoma"/>
                <a:cs typeface="Tahoma"/>
              </a:rPr>
              <a:t>i</a:t>
            </a:r>
            <a:r>
              <a:rPr sz="1600" b="1" dirty="0">
                <a:latin typeface="Tahoma"/>
                <a:cs typeface="Tahoma"/>
              </a:rPr>
              <a:t>ğ</a:t>
            </a:r>
            <a:r>
              <a:rPr sz="1600" b="1" spc="-5" dirty="0">
                <a:latin typeface="Tahoma"/>
                <a:cs typeface="Tahoma"/>
              </a:rPr>
              <a:t>i</a:t>
            </a:r>
            <a:r>
              <a:rPr sz="1600" b="1" spc="90" dirty="0">
                <a:latin typeface="Tahoma"/>
                <a:cs typeface="Tahoma"/>
              </a:rPr>
              <a:t> </a:t>
            </a:r>
            <a:r>
              <a:rPr sz="1600" spc="-5" dirty="0">
                <a:latin typeface="Tahoma"/>
                <a:cs typeface="Tahoma"/>
              </a:rPr>
              <a:t>f</a:t>
            </a:r>
            <a:r>
              <a:rPr sz="1600" spc="-15" dirty="0">
                <a:latin typeface="Tahoma"/>
                <a:cs typeface="Tahoma"/>
              </a:rPr>
              <a:t>ı</a:t>
            </a:r>
            <a:r>
              <a:rPr sz="1600" spc="-10" dirty="0">
                <a:latin typeface="Tahoma"/>
                <a:cs typeface="Tahoma"/>
              </a:rPr>
              <a:t>rsa</a:t>
            </a:r>
            <a:r>
              <a:rPr sz="1600" spc="-15" dirty="0">
                <a:latin typeface="Tahoma"/>
                <a:cs typeface="Tahoma"/>
              </a:rPr>
              <a:t>t</a:t>
            </a:r>
            <a:r>
              <a:rPr sz="1600" spc="-10" dirty="0">
                <a:latin typeface="Tahoma"/>
                <a:cs typeface="Tahoma"/>
              </a:rPr>
              <a:t>ları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s</a:t>
            </a:r>
            <a:r>
              <a:rPr sz="1600" spc="-20" dirty="0">
                <a:latin typeface="Tahoma"/>
                <a:cs typeface="Tahoma"/>
              </a:rPr>
              <a:t>u</a:t>
            </a:r>
            <a:r>
              <a:rPr sz="1600" spc="-10" dirty="0">
                <a:latin typeface="Tahoma"/>
                <a:cs typeface="Tahoma"/>
              </a:rPr>
              <a:t>nmak,</a:t>
            </a:r>
            <a:endParaRPr sz="1600">
              <a:latin typeface="Tahoma"/>
              <a:cs typeface="Tahoma"/>
            </a:endParaRPr>
          </a:p>
          <a:p>
            <a:pPr marL="355600" marR="424815" indent="-342900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</a:tabLst>
            </a:pPr>
            <a:r>
              <a:rPr sz="1600" spc="-10" dirty="0">
                <a:latin typeface="Tahoma"/>
                <a:cs typeface="Tahoma"/>
              </a:rPr>
              <a:t>E</a:t>
            </a:r>
            <a:r>
              <a:rPr sz="1600" spc="-5" dirty="0">
                <a:latin typeface="Tahoma"/>
                <a:cs typeface="Tahoma"/>
              </a:rPr>
              <a:t>ğ</a:t>
            </a:r>
            <a:r>
              <a:rPr sz="1600" spc="-10" dirty="0">
                <a:latin typeface="Tahoma"/>
                <a:cs typeface="Tahoma"/>
              </a:rPr>
              <a:t>i</a:t>
            </a:r>
            <a:r>
              <a:rPr sz="1600" spc="-15" dirty="0">
                <a:latin typeface="Tahoma"/>
                <a:cs typeface="Tahoma"/>
              </a:rPr>
              <a:t>t</a:t>
            </a:r>
            <a:r>
              <a:rPr sz="1600" spc="-10" dirty="0">
                <a:latin typeface="Tahoma"/>
                <a:cs typeface="Tahoma"/>
              </a:rPr>
              <a:t>i</a:t>
            </a:r>
            <a:r>
              <a:rPr sz="1600" spc="-15" dirty="0">
                <a:latin typeface="Tahoma"/>
                <a:cs typeface="Tahoma"/>
              </a:rPr>
              <a:t>m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k</a:t>
            </a:r>
            <a:r>
              <a:rPr sz="1600" spc="-15" dirty="0">
                <a:latin typeface="Tahoma"/>
                <a:cs typeface="Tahoma"/>
              </a:rPr>
              <a:t>u</a:t>
            </a:r>
            <a:r>
              <a:rPr sz="1600" spc="-10" dirty="0">
                <a:latin typeface="Tahoma"/>
                <a:cs typeface="Tahoma"/>
              </a:rPr>
              <a:t>rumları </a:t>
            </a:r>
            <a:r>
              <a:rPr sz="1600" spc="-5" dirty="0">
                <a:latin typeface="Tahoma"/>
                <a:cs typeface="Tahoma"/>
              </a:rPr>
              <a:t>i</a:t>
            </a:r>
            <a:r>
              <a:rPr sz="1600" spc="-15" dirty="0">
                <a:latin typeface="Tahoma"/>
                <a:cs typeface="Tahoma"/>
              </a:rPr>
              <a:t>l</a:t>
            </a:r>
            <a:r>
              <a:rPr sz="1600" spc="-10" dirty="0">
                <a:latin typeface="Tahoma"/>
                <a:cs typeface="Tahoma"/>
              </a:rPr>
              <a:t>e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p</a:t>
            </a:r>
            <a:r>
              <a:rPr sz="1600" spc="-20" dirty="0">
                <a:latin typeface="Tahoma"/>
                <a:cs typeface="Tahoma"/>
              </a:rPr>
              <a:t>a</a:t>
            </a:r>
            <a:r>
              <a:rPr sz="1600" spc="-25" dirty="0">
                <a:latin typeface="Tahoma"/>
                <a:cs typeface="Tahoma"/>
              </a:rPr>
              <a:t>y</a:t>
            </a:r>
            <a:r>
              <a:rPr sz="1600" spc="-10" dirty="0">
                <a:latin typeface="Tahoma"/>
                <a:cs typeface="Tahoma"/>
              </a:rPr>
              <a:t>daş</a:t>
            </a:r>
            <a:r>
              <a:rPr sz="1600" spc="-15" dirty="0">
                <a:latin typeface="Tahoma"/>
                <a:cs typeface="Tahoma"/>
              </a:rPr>
              <a:t>l</a:t>
            </a:r>
            <a:r>
              <a:rPr sz="1600" spc="-10" dirty="0">
                <a:latin typeface="Tahoma"/>
                <a:cs typeface="Tahoma"/>
              </a:rPr>
              <a:t>arı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a</a:t>
            </a:r>
            <a:r>
              <a:rPr sz="1600" spc="-35" dirty="0">
                <a:latin typeface="Tahoma"/>
                <a:cs typeface="Tahoma"/>
              </a:rPr>
              <a:t>r</a:t>
            </a:r>
            <a:r>
              <a:rPr sz="1600" spc="-10" dirty="0">
                <a:latin typeface="Tahoma"/>
                <a:cs typeface="Tahoma"/>
              </a:rPr>
              <a:t>as</a:t>
            </a:r>
            <a:r>
              <a:rPr sz="1600" spc="-15" dirty="0">
                <a:latin typeface="Tahoma"/>
                <a:cs typeface="Tahoma"/>
              </a:rPr>
              <a:t>ı</a:t>
            </a:r>
            <a:r>
              <a:rPr sz="1600" spc="-10" dirty="0">
                <a:latin typeface="Tahoma"/>
                <a:cs typeface="Tahoma"/>
              </a:rPr>
              <a:t>nda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ul</a:t>
            </a:r>
            <a:r>
              <a:rPr sz="1600" b="1" spc="-20" dirty="0">
                <a:latin typeface="Tahoma"/>
                <a:cs typeface="Tahoma"/>
              </a:rPr>
              <a:t>u</a:t>
            </a:r>
            <a:r>
              <a:rPr sz="1600" b="1" spc="-10" dirty="0">
                <a:latin typeface="Tahoma"/>
                <a:cs typeface="Tahoma"/>
              </a:rPr>
              <a:t>s</a:t>
            </a:r>
            <a:r>
              <a:rPr sz="1600" b="1" spc="2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öte</a:t>
            </a:r>
            <a:r>
              <a:rPr sz="1600" b="1" spc="-25" dirty="0">
                <a:latin typeface="Tahoma"/>
                <a:cs typeface="Tahoma"/>
              </a:rPr>
              <a:t>s</a:t>
            </a:r>
            <a:r>
              <a:rPr sz="1600" b="1" spc="-5" dirty="0">
                <a:latin typeface="Tahoma"/>
                <a:cs typeface="Tahoma"/>
              </a:rPr>
              <a:t>i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i</a:t>
            </a:r>
            <a:r>
              <a:rPr sz="1600" b="1" spc="-20" dirty="0">
                <a:latin typeface="Tahoma"/>
                <a:cs typeface="Tahoma"/>
              </a:rPr>
              <a:t>ş</a:t>
            </a:r>
            <a:r>
              <a:rPr sz="1600" b="1" spc="-10" dirty="0">
                <a:latin typeface="Tahoma"/>
                <a:cs typeface="Tahoma"/>
              </a:rPr>
              <a:t>birliği</a:t>
            </a:r>
            <a:r>
              <a:rPr sz="1600" b="1" spc="6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sağlana</a:t>
            </a:r>
            <a:r>
              <a:rPr sz="1600" spc="-35" dirty="0">
                <a:latin typeface="Tahoma"/>
                <a:cs typeface="Tahoma"/>
              </a:rPr>
              <a:t>r</a:t>
            </a:r>
            <a:r>
              <a:rPr sz="1600" spc="-10" dirty="0">
                <a:latin typeface="Tahoma"/>
                <a:cs typeface="Tahoma"/>
              </a:rPr>
              <a:t>ak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kurumsal kapas</a:t>
            </a:r>
            <a:r>
              <a:rPr sz="1600" spc="-15" dirty="0">
                <a:latin typeface="Tahoma"/>
                <a:cs typeface="Tahoma"/>
              </a:rPr>
              <a:t>it</a:t>
            </a:r>
            <a:r>
              <a:rPr sz="1600" spc="-10" dirty="0">
                <a:latin typeface="Tahoma"/>
                <a:cs typeface="Tahoma"/>
              </a:rPr>
              <a:t>e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v</a:t>
            </a:r>
            <a:r>
              <a:rPr sz="1600" spc="-10" dirty="0">
                <a:latin typeface="Tahoma"/>
                <a:cs typeface="Tahoma"/>
              </a:rPr>
              <a:t>e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ka</a:t>
            </a:r>
            <a:r>
              <a:rPr sz="1600" spc="-15" dirty="0">
                <a:latin typeface="Tahoma"/>
                <a:cs typeface="Tahoma"/>
              </a:rPr>
              <a:t>l</a:t>
            </a:r>
            <a:r>
              <a:rPr sz="1600" spc="-10" dirty="0">
                <a:latin typeface="Tahoma"/>
                <a:cs typeface="Tahoma"/>
              </a:rPr>
              <a:t>i</a:t>
            </a:r>
            <a:r>
              <a:rPr sz="1600" spc="-15" dirty="0">
                <a:latin typeface="Tahoma"/>
                <a:cs typeface="Tahoma"/>
              </a:rPr>
              <a:t>t</a:t>
            </a:r>
            <a:r>
              <a:rPr sz="1600" spc="-10" dirty="0">
                <a:latin typeface="Tahoma"/>
                <a:cs typeface="Tahoma"/>
              </a:rPr>
              <a:t>en</a:t>
            </a:r>
            <a:r>
              <a:rPr sz="1600" spc="-15" dirty="0">
                <a:latin typeface="Tahoma"/>
                <a:cs typeface="Tahoma"/>
              </a:rPr>
              <a:t>i</a:t>
            </a:r>
            <a:r>
              <a:rPr sz="1600" spc="-10" dirty="0">
                <a:latin typeface="Tahoma"/>
                <a:cs typeface="Tahoma"/>
              </a:rPr>
              <a:t>n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geliş</a:t>
            </a:r>
            <a:r>
              <a:rPr sz="1600" spc="-15" dirty="0">
                <a:latin typeface="Tahoma"/>
                <a:cs typeface="Tahoma"/>
              </a:rPr>
              <a:t>i</a:t>
            </a:r>
            <a:r>
              <a:rPr sz="1600" spc="-10" dirty="0">
                <a:latin typeface="Tahoma"/>
                <a:cs typeface="Tahoma"/>
              </a:rPr>
              <a:t>mine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ka</a:t>
            </a:r>
            <a:r>
              <a:rPr sz="1600" spc="-20" dirty="0">
                <a:latin typeface="Tahoma"/>
                <a:cs typeface="Tahoma"/>
              </a:rPr>
              <a:t>t</a:t>
            </a:r>
            <a:r>
              <a:rPr sz="1600" spc="-10" dirty="0">
                <a:latin typeface="Tahoma"/>
                <a:cs typeface="Tahoma"/>
              </a:rPr>
              <a:t>k</a:t>
            </a:r>
            <a:r>
              <a:rPr sz="1600" spc="-15" dirty="0">
                <a:latin typeface="Tahoma"/>
                <a:cs typeface="Tahoma"/>
              </a:rPr>
              <a:t>ı</a:t>
            </a:r>
            <a:r>
              <a:rPr sz="1600" spc="-10" dirty="0">
                <a:latin typeface="Tahoma"/>
                <a:cs typeface="Tahoma"/>
              </a:rPr>
              <a:t>da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bu</a:t>
            </a:r>
            <a:r>
              <a:rPr sz="1600" spc="-15" dirty="0">
                <a:latin typeface="Tahoma"/>
                <a:cs typeface="Tahoma"/>
              </a:rPr>
              <a:t>l</a:t>
            </a:r>
            <a:r>
              <a:rPr sz="1600" spc="-10" dirty="0">
                <a:latin typeface="Tahoma"/>
                <a:cs typeface="Tahoma"/>
              </a:rPr>
              <a:t>u</a:t>
            </a:r>
            <a:r>
              <a:rPr sz="1600" spc="-15" dirty="0">
                <a:latin typeface="Tahoma"/>
                <a:cs typeface="Tahoma"/>
              </a:rPr>
              <a:t>n</a:t>
            </a:r>
            <a:r>
              <a:rPr sz="1600" spc="-10" dirty="0">
                <a:latin typeface="Tahoma"/>
                <a:cs typeface="Tahoma"/>
              </a:rPr>
              <a:t>mak,</a:t>
            </a:r>
            <a:endParaRPr sz="1600">
              <a:latin typeface="Tahoma"/>
              <a:cs typeface="Tahoma"/>
            </a:endParaRPr>
          </a:p>
          <a:p>
            <a:pPr marL="355600" marR="213360" indent="-3429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355600" algn="l"/>
              </a:tabLst>
            </a:pPr>
            <a:r>
              <a:rPr sz="1600" b="1" spc="-15" dirty="0">
                <a:latin typeface="Tahoma"/>
                <a:cs typeface="Tahoma"/>
              </a:rPr>
              <a:t>Po</a:t>
            </a:r>
            <a:r>
              <a:rPr sz="1600" b="1" spc="-5" dirty="0">
                <a:latin typeface="Tahoma"/>
                <a:cs typeface="Tahoma"/>
              </a:rPr>
              <a:t>li</a:t>
            </a:r>
            <a:r>
              <a:rPr sz="1600" b="1" spc="-20" dirty="0">
                <a:latin typeface="Tahoma"/>
                <a:cs typeface="Tahoma"/>
              </a:rPr>
              <a:t>t</a:t>
            </a:r>
            <a:r>
              <a:rPr sz="1600" b="1" spc="-10" dirty="0">
                <a:latin typeface="Tahoma"/>
                <a:cs typeface="Tahoma"/>
              </a:rPr>
              <a:t>ika</a:t>
            </a:r>
            <a:r>
              <a:rPr sz="1600" b="1" spc="4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alanlarında</a:t>
            </a:r>
            <a:r>
              <a:rPr sz="1600" b="1" spc="60" dirty="0">
                <a:latin typeface="Tahoma"/>
                <a:cs typeface="Tahoma"/>
              </a:rPr>
              <a:t> </a:t>
            </a:r>
            <a:r>
              <a:rPr sz="1600" b="1" spc="-5" dirty="0">
                <a:latin typeface="Tahoma"/>
                <a:cs typeface="Tahoma"/>
              </a:rPr>
              <a:t>i</a:t>
            </a:r>
            <a:r>
              <a:rPr sz="1600" b="1" spc="-20" dirty="0">
                <a:latin typeface="Tahoma"/>
                <a:cs typeface="Tahoma"/>
              </a:rPr>
              <a:t>ş</a:t>
            </a:r>
            <a:r>
              <a:rPr sz="1600" b="1" spc="-10" dirty="0">
                <a:latin typeface="Tahoma"/>
                <a:cs typeface="Tahoma"/>
              </a:rPr>
              <a:t>birliği</a:t>
            </a:r>
            <a:r>
              <a:rPr sz="1600" b="1" spc="65" dirty="0">
                <a:latin typeface="Tahoma"/>
                <a:cs typeface="Tahoma"/>
              </a:rPr>
              <a:t> </a:t>
            </a:r>
            <a:r>
              <a:rPr sz="1600" spc="-25" dirty="0">
                <a:latin typeface="Tahoma"/>
                <a:cs typeface="Tahoma"/>
              </a:rPr>
              <a:t>v</a:t>
            </a:r>
            <a:r>
              <a:rPr sz="1600" spc="-10" dirty="0">
                <a:latin typeface="Tahoma"/>
                <a:cs typeface="Tahoma"/>
              </a:rPr>
              <a:t>e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eğitim</a:t>
            </a:r>
            <a:r>
              <a:rPr sz="1600" b="1" spc="30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kurumlarını</a:t>
            </a:r>
            <a:r>
              <a:rPr sz="1600" b="1" spc="-15" dirty="0">
                <a:latin typeface="Tahoma"/>
                <a:cs typeface="Tahoma"/>
              </a:rPr>
              <a:t>n</a:t>
            </a:r>
            <a:r>
              <a:rPr sz="1600" b="1" spc="55" dirty="0">
                <a:latin typeface="Tahoma"/>
                <a:cs typeface="Tahoma"/>
              </a:rPr>
              <a:t> </a:t>
            </a:r>
            <a:r>
              <a:rPr sz="1600" b="1" spc="-10" dirty="0">
                <a:latin typeface="Tahoma"/>
                <a:cs typeface="Tahoma"/>
              </a:rPr>
              <a:t>modernizasyonunu</a:t>
            </a:r>
            <a:r>
              <a:rPr sz="1600" b="1" spc="-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des</a:t>
            </a:r>
            <a:r>
              <a:rPr sz="1600" spc="-20" dirty="0">
                <a:latin typeface="Tahoma"/>
                <a:cs typeface="Tahoma"/>
              </a:rPr>
              <a:t>t</a:t>
            </a:r>
            <a:r>
              <a:rPr sz="1600" spc="-10" dirty="0">
                <a:latin typeface="Tahoma"/>
                <a:cs typeface="Tahoma"/>
              </a:rPr>
              <a:t>ek</a:t>
            </a:r>
            <a:r>
              <a:rPr sz="1600" spc="-15" dirty="0">
                <a:latin typeface="Tahoma"/>
                <a:cs typeface="Tahoma"/>
              </a:rPr>
              <a:t>l</a:t>
            </a:r>
            <a:r>
              <a:rPr sz="1600" spc="-10" dirty="0">
                <a:latin typeface="Tahoma"/>
                <a:cs typeface="Tahoma"/>
              </a:rPr>
              <a:t>emek</a:t>
            </a:r>
            <a:r>
              <a:rPr sz="1600" spc="2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ü</a:t>
            </a:r>
            <a:r>
              <a:rPr sz="1600" spc="-30" dirty="0">
                <a:latin typeface="Tahoma"/>
                <a:cs typeface="Tahoma"/>
              </a:rPr>
              <a:t>z</a:t>
            </a:r>
            <a:r>
              <a:rPr sz="1600" spc="-10" dirty="0">
                <a:latin typeface="Tahoma"/>
                <a:cs typeface="Tahoma"/>
              </a:rPr>
              <a:t>e</a:t>
            </a:r>
            <a:r>
              <a:rPr sz="1600" spc="-20" dirty="0">
                <a:latin typeface="Tahoma"/>
                <a:cs typeface="Tahoma"/>
              </a:rPr>
              <a:t>r</a:t>
            </a:r>
            <a:r>
              <a:rPr sz="1600" spc="-10" dirty="0">
                <a:latin typeface="Tahoma"/>
                <a:cs typeface="Tahoma"/>
              </a:rPr>
              <a:t>e</a:t>
            </a:r>
            <a:r>
              <a:rPr sz="1600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t</a:t>
            </a:r>
            <a:r>
              <a:rPr sz="1600" spc="-10" dirty="0">
                <a:latin typeface="Tahoma"/>
                <a:cs typeface="Tahoma"/>
              </a:rPr>
              <a:t>asarlanm</a:t>
            </a:r>
            <a:r>
              <a:rPr sz="1600" spc="-15" dirty="0">
                <a:latin typeface="Tahoma"/>
                <a:cs typeface="Tahoma"/>
              </a:rPr>
              <a:t>ı</a:t>
            </a:r>
            <a:r>
              <a:rPr sz="1600" spc="-10" dirty="0">
                <a:latin typeface="Tahoma"/>
                <a:cs typeface="Tahoma"/>
              </a:rPr>
              <a:t>ş</a:t>
            </a:r>
            <a:r>
              <a:rPr sz="1600" spc="2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o</a:t>
            </a:r>
            <a:r>
              <a:rPr sz="1600" spc="-15" dirty="0">
                <a:latin typeface="Tahoma"/>
                <a:cs typeface="Tahoma"/>
              </a:rPr>
              <a:t>l</a:t>
            </a:r>
            <a:r>
              <a:rPr sz="1600" spc="-10" dirty="0">
                <a:latin typeface="Tahoma"/>
                <a:cs typeface="Tahoma"/>
              </a:rPr>
              <a:t>an</a:t>
            </a:r>
            <a:r>
              <a:rPr sz="1600" spc="-5" dirty="0">
                <a:latin typeface="Tahoma"/>
                <a:cs typeface="Tahoma"/>
              </a:rPr>
              <a:t> </a:t>
            </a:r>
            <a:r>
              <a:rPr sz="1600" spc="-30" dirty="0">
                <a:latin typeface="Tahoma"/>
                <a:cs typeface="Tahoma"/>
              </a:rPr>
              <a:t>A</a:t>
            </a:r>
            <a:r>
              <a:rPr sz="1600" spc="-10" dirty="0">
                <a:latin typeface="Tahoma"/>
                <a:cs typeface="Tahoma"/>
              </a:rPr>
              <a:t>vrupa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h</a:t>
            </a:r>
            <a:r>
              <a:rPr sz="1600" spc="-25" dirty="0">
                <a:latin typeface="Tahoma"/>
                <a:cs typeface="Tahoma"/>
              </a:rPr>
              <a:t>a</a:t>
            </a:r>
            <a:r>
              <a:rPr sz="1600" spc="-50" dirty="0">
                <a:latin typeface="Tahoma"/>
                <a:cs typeface="Tahoma"/>
              </a:rPr>
              <a:t>y</a:t>
            </a:r>
            <a:r>
              <a:rPr sz="1600" spc="-10" dirty="0">
                <a:latin typeface="Tahoma"/>
                <a:cs typeface="Tahoma"/>
              </a:rPr>
              <a:t>at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b</a:t>
            </a:r>
            <a:r>
              <a:rPr sz="1600" spc="-25" dirty="0">
                <a:latin typeface="Tahoma"/>
                <a:cs typeface="Tahoma"/>
              </a:rPr>
              <a:t>o</a:t>
            </a:r>
            <a:r>
              <a:rPr sz="1600" spc="-10" dirty="0">
                <a:latin typeface="Tahoma"/>
                <a:cs typeface="Tahoma"/>
              </a:rPr>
              <a:t>yu</a:t>
            </a:r>
            <a:r>
              <a:rPr sz="1600" spc="5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öğ</a:t>
            </a:r>
            <a:r>
              <a:rPr sz="1600" spc="-20" dirty="0">
                <a:latin typeface="Tahoma"/>
                <a:cs typeface="Tahoma"/>
              </a:rPr>
              <a:t>r</a:t>
            </a:r>
            <a:r>
              <a:rPr sz="1600" spc="-10" dirty="0">
                <a:latin typeface="Tahoma"/>
                <a:cs typeface="Tahoma"/>
              </a:rPr>
              <a:t>enme</a:t>
            </a:r>
            <a:r>
              <a:rPr sz="1600" spc="10" dirty="0">
                <a:latin typeface="Tahoma"/>
                <a:cs typeface="Tahoma"/>
              </a:rPr>
              <a:t> </a:t>
            </a:r>
            <a:r>
              <a:rPr sz="1600" spc="-10" dirty="0">
                <a:latin typeface="Tahoma"/>
                <a:cs typeface="Tahoma"/>
              </a:rPr>
              <a:t>alan</a:t>
            </a:r>
            <a:r>
              <a:rPr sz="1600" spc="-15" dirty="0">
                <a:latin typeface="Tahoma"/>
                <a:cs typeface="Tahoma"/>
              </a:rPr>
              <a:t>ı</a:t>
            </a:r>
            <a:r>
              <a:rPr sz="1600" spc="-10" dirty="0">
                <a:latin typeface="Tahoma"/>
                <a:cs typeface="Tahoma"/>
              </a:rPr>
              <a:t>nı ol</a:t>
            </a:r>
            <a:r>
              <a:rPr sz="1600" spc="-20" dirty="0">
                <a:latin typeface="Tahoma"/>
                <a:cs typeface="Tahoma"/>
              </a:rPr>
              <a:t>u</a:t>
            </a:r>
            <a:r>
              <a:rPr sz="1600" spc="-10" dirty="0">
                <a:latin typeface="Tahoma"/>
                <a:cs typeface="Tahoma"/>
              </a:rPr>
              <a:t>şmas</a:t>
            </a:r>
            <a:r>
              <a:rPr sz="1600" spc="-15" dirty="0">
                <a:latin typeface="Tahoma"/>
                <a:cs typeface="Tahoma"/>
              </a:rPr>
              <a:t>ı</a:t>
            </a:r>
            <a:r>
              <a:rPr sz="1600" spc="-10" dirty="0">
                <a:latin typeface="Tahoma"/>
                <a:cs typeface="Tahoma"/>
              </a:rPr>
              <a:t>na ka</a:t>
            </a:r>
            <a:r>
              <a:rPr sz="1600" spc="-20" dirty="0">
                <a:latin typeface="Tahoma"/>
                <a:cs typeface="Tahoma"/>
              </a:rPr>
              <a:t>t</a:t>
            </a:r>
            <a:r>
              <a:rPr sz="1600" spc="-10" dirty="0">
                <a:latin typeface="Tahoma"/>
                <a:cs typeface="Tahoma"/>
              </a:rPr>
              <a:t>kı</a:t>
            </a:r>
            <a:r>
              <a:rPr sz="1600" spc="15" dirty="0">
                <a:latin typeface="Tahoma"/>
                <a:cs typeface="Tahoma"/>
              </a:rPr>
              <a:t> </a:t>
            </a:r>
            <a:r>
              <a:rPr sz="1600" spc="-15" dirty="0">
                <a:latin typeface="Tahoma"/>
                <a:cs typeface="Tahoma"/>
              </a:rPr>
              <a:t>s</a:t>
            </a:r>
            <a:r>
              <a:rPr sz="1600" spc="-10" dirty="0">
                <a:latin typeface="Tahoma"/>
                <a:cs typeface="Tahoma"/>
              </a:rPr>
              <a:t>ağ</a:t>
            </a:r>
            <a:r>
              <a:rPr sz="1600" spc="-15" dirty="0">
                <a:latin typeface="Tahoma"/>
                <a:cs typeface="Tahoma"/>
              </a:rPr>
              <a:t>l</a:t>
            </a:r>
            <a:r>
              <a:rPr sz="1600" spc="-10" dirty="0">
                <a:latin typeface="Tahoma"/>
                <a:cs typeface="Tahoma"/>
              </a:rPr>
              <a:t>amak,</a:t>
            </a:r>
            <a:endParaRPr sz="1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2900" y="6350000"/>
            <a:ext cx="838200" cy="2254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298319" y="844801"/>
            <a:ext cx="4528185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760"/>
              </a:lnSpc>
            </a:pPr>
            <a:r>
              <a:rPr sz="4000" spc="-25" dirty="0">
                <a:solidFill>
                  <a:srgbClr val="FF0000"/>
                </a:solidFill>
                <a:latin typeface="Arial"/>
                <a:cs typeface="Arial"/>
              </a:rPr>
              <a:t>Erasmu</a:t>
            </a:r>
            <a:r>
              <a:rPr sz="4000" spc="-1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4000" spc="-20" dirty="0">
                <a:solidFill>
                  <a:srgbClr val="FF0000"/>
                </a:solidFill>
                <a:latin typeface="Arial"/>
                <a:cs typeface="Arial"/>
              </a:rPr>
              <a:t>+:</a:t>
            </a:r>
            <a:r>
              <a:rPr sz="4000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4000" spc="-20" dirty="0">
                <a:solidFill>
                  <a:srgbClr val="FF0000"/>
                </a:solidFill>
                <a:latin typeface="Arial"/>
                <a:cs typeface="Arial"/>
              </a:rPr>
              <a:t>Hedefler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1757881"/>
            <a:ext cx="7917180" cy="4104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1700" dirty="0">
                <a:latin typeface="Tahoma"/>
                <a:cs typeface="Tahoma"/>
              </a:rPr>
              <a:t>D</a:t>
            </a:r>
            <a:r>
              <a:rPr sz="1700" spc="-15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l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v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kü</a:t>
            </a:r>
            <a:r>
              <a:rPr sz="1700" spc="-10" dirty="0">
                <a:latin typeface="Tahoma"/>
                <a:cs typeface="Tahoma"/>
              </a:rPr>
              <a:t>lt</a:t>
            </a:r>
            <a:r>
              <a:rPr sz="1700" dirty="0">
                <a:latin typeface="Tahoma"/>
                <a:cs typeface="Tahoma"/>
              </a:rPr>
              <a:t>ü</a:t>
            </a:r>
            <a:r>
              <a:rPr sz="1700" spc="-20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el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-30" dirty="0">
                <a:latin typeface="Tahoma"/>
                <a:cs typeface="Tahoma"/>
              </a:rPr>
              <a:t>f</a:t>
            </a:r>
            <a:r>
              <a:rPr sz="1700" dirty="0">
                <a:latin typeface="Tahoma"/>
                <a:cs typeface="Tahoma"/>
              </a:rPr>
              <a:t>arkl</a:t>
            </a:r>
            <a:r>
              <a:rPr sz="1700" spc="-15" dirty="0">
                <a:latin typeface="Tahoma"/>
                <a:cs typeface="Tahoma"/>
              </a:rPr>
              <a:t>ı</a:t>
            </a:r>
            <a:r>
              <a:rPr sz="1700" spc="-10" dirty="0">
                <a:latin typeface="Tahoma"/>
                <a:cs typeface="Tahoma"/>
              </a:rPr>
              <a:t>lı</a:t>
            </a:r>
            <a:r>
              <a:rPr sz="1700" dirty="0">
                <a:latin typeface="Tahoma"/>
                <a:cs typeface="Tahoma"/>
              </a:rPr>
              <a:t>k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10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an</a:t>
            </a:r>
            <a:r>
              <a:rPr sz="1700" spc="-10" dirty="0">
                <a:latin typeface="Tahoma"/>
                <a:cs typeface="Tahoma"/>
              </a:rPr>
              <a:t>ı</a:t>
            </a:r>
            <a:r>
              <a:rPr sz="1700" dirty="0">
                <a:latin typeface="Tahoma"/>
                <a:cs typeface="Tahoma"/>
              </a:rPr>
              <a:t>n</a:t>
            </a:r>
            <a:r>
              <a:rPr sz="1700" spc="-10" dirty="0">
                <a:latin typeface="Tahoma"/>
                <a:cs typeface="Tahoma"/>
              </a:rPr>
              <a:t>d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25" dirty="0">
                <a:latin typeface="Tahoma"/>
                <a:cs typeface="Tahoma"/>
              </a:rPr>
              <a:t> </a:t>
            </a:r>
            <a:r>
              <a:rPr sz="1700" spc="-30" dirty="0">
                <a:latin typeface="Tahoma"/>
                <a:cs typeface="Tahoma"/>
              </a:rPr>
              <a:t>f</a:t>
            </a:r>
            <a:r>
              <a:rPr sz="1700" dirty="0">
                <a:latin typeface="Tahoma"/>
                <a:cs typeface="Tahoma"/>
              </a:rPr>
              <a:t>arkı</a:t>
            </a:r>
            <a:r>
              <a:rPr sz="1700" spc="-10" dirty="0">
                <a:latin typeface="Tahoma"/>
                <a:cs typeface="Tahoma"/>
              </a:rPr>
              <a:t>nd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10" dirty="0">
                <a:latin typeface="Tahoma"/>
                <a:cs typeface="Tahoma"/>
              </a:rPr>
              <a:t>lığ</a:t>
            </a:r>
            <a:r>
              <a:rPr sz="1700" dirty="0">
                <a:latin typeface="Tahoma"/>
                <a:cs typeface="Tahoma"/>
              </a:rPr>
              <a:t>ı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t</a:t>
            </a:r>
            <a:r>
              <a:rPr sz="1700" dirty="0">
                <a:latin typeface="Tahoma"/>
                <a:cs typeface="Tahoma"/>
              </a:rPr>
              <a:t>eşvik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ede</a:t>
            </a:r>
            <a:r>
              <a:rPr sz="1700" spc="-15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ek</a:t>
            </a:r>
            <a:r>
              <a:rPr sz="1700" spc="4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dil</a:t>
            </a:r>
            <a:r>
              <a:rPr sz="1700" b="1" spc="-1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öğreti</a:t>
            </a:r>
            <a:r>
              <a:rPr sz="1700" b="1" spc="-10" dirty="0">
                <a:latin typeface="Tahoma"/>
                <a:cs typeface="Tahoma"/>
              </a:rPr>
              <a:t>m</a:t>
            </a:r>
            <a:r>
              <a:rPr sz="1700" b="1" dirty="0">
                <a:latin typeface="Tahoma"/>
                <a:cs typeface="Tahoma"/>
              </a:rPr>
              <a:t>i</a:t>
            </a:r>
            <a:r>
              <a:rPr sz="1700" b="1" spc="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ve</a:t>
            </a:r>
            <a:endParaRPr sz="17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1019"/>
              </a:spcBef>
            </a:pPr>
            <a:r>
              <a:rPr sz="1700" b="1" dirty="0">
                <a:latin typeface="Tahoma"/>
                <a:cs typeface="Tahoma"/>
              </a:rPr>
              <a:t>öğreni</a:t>
            </a:r>
            <a:r>
              <a:rPr sz="1700" b="1" spc="-15" dirty="0">
                <a:latin typeface="Tahoma"/>
                <a:cs typeface="Tahoma"/>
              </a:rPr>
              <a:t>m</a:t>
            </a:r>
            <a:r>
              <a:rPr sz="1700" b="1" dirty="0">
                <a:latin typeface="Tahoma"/>
                <a:cs typeface="Tahoma"/>
              </a:rPr>
              <a:t>i</a:t>
            </a:r>
            <a:r>
              <a:rPr sz="1700" b="1" spc="-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k</a:t>
            </a:r>
            <a:r>
              <a:rPr sz="1700" b="1" spc="5" dirty="0">
                <a:latin typeface="Tahoma"/>
                <a:cs typeface="Tahoma"/>
              </a:rPr>
              <a:t>o</a:t>
            </a:r>
            <a:r>
              <a:rPr sz="1700" b="1" dirty="0">
                <a:latin typeface="Tahoma"/>
                <a:cs typeface="Tahoma"/>
              </a:rPr>
              <a:t>nusun</a:t>
            </a:r>
            <a:r>
              <a:rPr sz="1700" b="1" spc="-10" dirty="0">
                <a:latin typeface="Tahoma"/>
                <a:cs typeface="Tahoma"/>
              </a:rPr>
              <a:t>d</a:t>
            </a:r>
            <a:r>
              <a:rPr sz="1700" b="1" dirty="0">
                <a:latin typeface="Tahoma"/>
                <a:cs typeface="Tahoma"/>
              </a:rPr>
              <a:t>a</a:t>
            </a:r>
            <a:r>
              <a:rPr sz="1700" b="1" spc="-3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iyile</a:t>
            </a:r>
            <a:r>
              <a:rPr sz="1700" b="1" spc="-10" dirty="0">
                <a:latin typeface="Tahoma"/>
                <a:cs typeface="Tahoma"/>
              </a:rPr>
              <a:t>ş</a:t>
            </a:r>
            <a:r>
              <a:rPr sz="1700" b="1" dirty="0">
                <a:latin typeface="Tahoma"/>
                <a:cs typeface="Tahoma"/>
              </a:rPr>
              <a:t>tir</a:t>
            </a:r>
            <a:r>
              <a:rPr sz="1700" b="1" spc="-10" dirty="0">
                <a:latin typeface="Tahoma"/>
                <a:cs typeface="Tahoma"/>
              </a:rPr>
              <a:t>m</a:t>
            </a:r>
            <a:r>
              <a:rPr sz="1700" b="1" spc="-5" dirty="0">
                <a:latin typeface="Tahoma"/>
                <a:cs typeface="Tahoma"/>
              </a:rPr>
              <a:t>e</a:t>
            </a:r>
            <a:r>
              <a:rPr sz="1700" dirty="0">
                <a:latin typeface="Tahoma"/>
                <a:cs typeface="Tahoma"/>
              </a:rPr>
              <a:t>,</a:t>
            </a:r>
            <a:endParaRPr sz="1700">
              <a:latin typeface="Tahoma"/>
              <a:cs typeface="Tahoma"/>
            </a:endParaRPr>
          </a:p>
          <a:p>
            <a:pPr marL="355600" marR="135255" indent="-342900">
              <a:lnSpc>
                <a:spcPct val="150000"/>
              </a:lnSpc>
              <a:buFont typeface="Arial"/>
              <a:buChar char="•"/>
              <a:tabLst>
                <a:tab pos="356235" algn="l"/>
                <a:tab pos="2597785" algn="l"/>
              </a:tabLst>
            </a:pPr>
            <a:r>
              <a:rPr sz="1700" b="1" dirty="0">
                <a:latin typeface="Tahoma"/>
                <a:cs typeface="Tahoma"/>
              </a:rPr>
              <a:t>Program</a:t>
            </a:r>
            <a:r>
              <a:rPr sz="1700" b="1" spc="-2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Ül</a:t>
            </a:r>
            <a:r>
              <a:rPr sz="1700" b="1" spc="5" dirty="0">
                <a:latin typeface="Tahoma"/>
                <a:cs typeface="Tahoma"/>
              </a:rPr>
              <a:t>k</a:t>
            </a:r>
            <a:r>
              <a:rPr sz="1700" b="1" dirty="0">
                <a:latin typeface="Tahoma"/>
                <a:cs typeface="Tahoma"/>
              </a:rPr>
              <a:t>el</a:t>
            </a:r>
            <a:r>
              <a:rPr sz="1700" b="1" spc="-10" dirty="0">
                <a:latin typeface="Tahoma"/>
                <a:cs typeface="Tahoma"/>
              </a:rPr>
              <a:t>e</a:t>
            </a:r>
            <a:r>
              <a:rPr sz="1700" b="1" dirty="0">
                <a:latin typeface="Tahoma"/>
                <a:cs typeface="Tahoma"/>
              </a:rPr>
              <a:t>ri</a:t>
            </a:r>
            <a:r>
              <a:rPr sz="1700" b="1" spc="-1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ile</a:t>
            </a:r>
            <a:r>
              <a:rPr sz="1700" b="1" spc="-1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Ortak Ülkeler</a:t>
            </a:r>
            <a:r>
              <a:rPr sz="1700" b="1" spc="-2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arasında</a:t>
            </a:r>
            <a:r>
              <a:rPr sz="1700" b="1" spc="-3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işbi</a:t>
            </a:r>
            <a:r>
              <a:rPr sz="1700" b="1" spc="5" dirty="0">
                <a:latin typeface="Tahoma"/>
                <a:cs typeface="Tahoma"/>
              </a:rPr>
              <a:t>r</a:t>
            </a:r>
            <a:r>
              <a:rPr sz="1700" b="1" dirty="0">
                <a:latin typeface="Tahoma"/>
                <a:cs typeface="Tahoma"/>
              </a:rPr>
              <a:t>liği</a:t>
            </a:r>
            <a:r>
              <a:rPr sz="1700" b="1" spc="-10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il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eğ</a:t>
            </a:r>
            <a:r>
              <a:rPr sz="1700" spc="-10" dirty="0">
                <a:latin typeface="Tahoma"/>
                <a:cs typeface="Tahoma"/>
              </a:rPr>
              <a:t>iti</a:t>
            </a:r>
            <a:r>
              <a:rPr sz="1700" dirty="0">
                <a:latin typeface="Tahoma"/>
                <a:cs typeface="Tahoma"/>
              </a:rPr>
              <a:t>m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ö</a:t>
            </a:r>
            <a:r>
              <a:rPr sz="1700" spc="-10" dirty="0">
                <a:latin typeface="Tahoma"/>
                <a:cs typeface="Tahoma"/>
              </a:rPr>
              <a:t>ğ</a:t>
            </a:r>
            <a:r>
              <a:rPr sz="1700" spc="-15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et</a:t>
            </a:r>
            <a:r>
              <a:rPr sz="1700" spc="-10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m</a:t>
            </a:r>
            <a:r>
              <a:rPr sz="1700" spc="-15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n u</a:t>
            </a:r>
            <a:r>
              <a:rPr sz="1700" spc="-10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u</a:t>
            </a:r>
            <a:r>
              <a:rPr sz="1700" spc="-10" dirty="0">
                <a:latin typeface="Tahoma"/>
                <a:cs typeface="Tahoma"/>
              </a:rPr>
              <a:t>sl</a:t>
            </a:r>
            <a:r>
              <a:rPr sz="1700" dirty="0">
                <a:latin typeface="Tahoma"/>
                <a:cs typeface="Tahoma"/>
              </a:rPr>
              <a:t>ar a</a:t>
            </a:r>
            <a:r>
              <a:rPr sz="1700" spc="-30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ası</a:t>
            </a:r>
            <a:r>
              <a:rPr sz="1700" spc="-30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b</a:t>
            </a:r>
            <a:r>
              <a:rPr sz="1700" spc="-15" dirty="0">
                <a:latin typeface="Tahoma"/>
                <a:cs typeface="Tahoma"/>
              </a:rPr>
              <a:t>o</a:t>
            </a:r>
            <a:r>
              <a:rPr sz="1700" dirty="0">
                <a:latin typeface="Tahoma"/>
                <a:cs typeface="Tahoma"/>
              </a:rPr>
              <a:t>yut</a:t>
            </a:r>
            <a:r>
              <a:rPr sz="1700" spc="-10" dirty="0">
                <a:latin typeface="Tahoma"/>
                <a:cs typeface="Tahoma"/>
              </a:rPr>
              <a:t>u</a:t>
            </a:r>
            <a:r>
              <a:rPr sz="1700" dirty="0">
                <a:latin typeface="Tahoma"/>
                <a:cs typeface="Tahoma"/>
              </a:rPr>
              <a:t>nu	</a:t>
            </a:r>
            <a:r>
              <a:rPr sz="1700" spc="-10" dirty="0">
                <a:latin typeface="Tahoma"/>
                <a:cs typeface="Tahoma"/>
              </a:rPr>
              <a:t>g</a:t>
            </a:r>
            <a:r>
              <a:rPr sz="1700" dirty="0">
                <a:latin typeface="Tahoma"/>
                <a:cs typeface="Tahoma"/>
              </a:rPr>
              <a:t>üçlen</a:t>
            </a:r>
            <a:r>
              <a:rPr sz="1700" spc="-10" dirty="0">
                <a:latin typeface="Tahoma"/>
                <a:cs typeface="Tahoma"/>
              </a:rPr>
              <a:t>di</a:t>
            </a:r>
            <a:r>
              <a:rPr sz="1700" dirty="0">
                <a:latin typeface="Tahoma"/>
                <a:cs typeface="Tahoma"/>
              </a:rPr>
              <a:t>rmek</a:t>
            </a:r>
            <a:endParaRPr sz="1700">
              <a:latin typeface="Tahoma"/>
              <a:cs typeface="Tahoma"/>
            </a:endParaRPr>
          </a:p>
          <a:p>
            <a:pPr marL="355600" marR="299720" indent="-342900">
              <a:lnSpc>
                <a:spcPct val="150000"/>
              </a:lnSpc>
              <a:buFont typeface="Arial"/>
              <a:buChar char="•"/>
              <a:tabLst>
                <a:tab pos="356235" algn="l"/>
              </a:tabLst>
            </a:pPr>
            <a:r>
              <a:rPr sz="1700" spc="-10" dirty="0">
                <a:latin typeface="Tahoma"/>
                <a:cs typeface="Tahoma"/>
              </a:rPr>
              <a:t>M</a:t>
            </a:r>
            <a:r>
              <a:rPr sz="1700" dirty="0">
                <a:latin typeface="Tahoma"/>
                <a:cs typeface="Tahoma"/>
              </a:rPr>
              <a:t>es</a:t>
            </a:r>
            <a:r>
              <a:rPr sz="1700" spc="-10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5" dirty="0">
                <a:latin typeface="Tahoma"/>
                <a:cs typeface="Tahoma"/>
              </a:rPr>
              <a:t>k</a:t>
            </a:r>
            <a:r>
              <a:rPr sz="1700" dirty="0">
                <a:latin typeface="Tahoma"/>
                <a:cs typeface="Tahoma"/>
              </a:rPr>
              <a:t>i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eğ</a:t>
            </a:r>
            <a:r>
              <a:rPr sz="1700" spc="-10" dirty="0">
                <a:latin typeface="Tahoma"/>
                <a:cs typeface="Tahoma"/>
              </a:rPr>
              <a:t>iti</a:t>
            </a:r>
            <a:r>
              <a:rPr sz="1700" dirty="0">
                <a:latin typeface="Tahoma"/>
                <a:cs typeface="Tahoma"/>
              </a:rPr>
              <a:t>m</a:t>
            </a:r>
            <a:r>
              <a:rPr sz="1700" spc="-15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ilgil</a:t>
            </a:r>
            <a:r>
              <a:rPr sz="1700" dirty="0">
                <a:latin typeface="Tahoma"/>
                <a:cs typeface="Tahoma"/>
              </a:rPr>
              <a:t>i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ö</a:t>
            </a:r>
            <a:r>
              <a:rPr sz="1700" spc="-15" dirty="0">
                <a:latin typeface="Tahoma"/>
                <a:cs typeface="Tahoma"/>
              </a:rPr>
              <a:t>z</a:t>
            </a:r>
            <a:r>
              <a:rPr sz="1700" dirty="0">
                <a:latin typeface="Tahoma"/>
                <a:cs typeface="Tahoma"/>
              </a:rPr>
              <a:t>el </a:t>
            </a:r>
            <a:r>
              <a:rPr sz="1700" spc="5" dirty="0">
                <a:latin typeface="Tahoma"/>
                <a:cs typeface="Tahoma"/>
              </a:rPr>
              <a:t>a</a:t>
            </a:r>
            <a:r>
              <a:rPr sz="1700" dirty="0">
                <a:latin typeface="Tahoma"/>
                <a:cs typeface="Tahoma"/>
              </a:rPr>
              <a:t>ma</a:t>
            </a:r>
            <a:r>
              <a:rPr sz="1700" spc="5" dirty="0">
                <a:latin typeface="Tahoma"/>
                <a:cs typeface="Tahoma"/>
              </a:rPr>
              <a:t>ç</a:t>
            </a:r>
            <a:r>
              <a:rPr sz="1700" dirty="0">
                <a:latin typeface="Tahoma"/>
                <a:cs typeface="Tahoma"/>
              </a:rPr>
              <a:t>;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e</a:t>
            </a:r>
            <a:r>
              <a:rPr sz="1700" b="1" spc="-10" dirty="0">
                <a:latin typeface="Tahoma"/>
                <a:cs typeface="Tahoma"/>
              </a:rPr>
              <a:t>ğ</a:t>
            </a:r>
            <a:r>
              <a:rPr sz="1700" b="1" dirty="0">
                <a:latin typeface="Tahoma"/>
                <a:cs typeface="Tahoma"/>
              </a:rPr>
              <a:t>itim istihdam</a:t>
            </a:r>
            <a:r>
              <a:rPr sz="1700" b="1" spc="-10" dirty="0">
                <a:latin typeface="Tahoma"/>
                <a:cs typeface="Tahoma"/>
              </a:rPr>
              <a:t> </a:t>
            </a:r>
            <a:r>
              <a:rPr sz="1700" b="1" spc="5" dirty="0">
                <a:latin typeface="Tahoma"/>
                <a:cs typeface="Tahoma"/>
              </a:rPr>
              <a:t>i</a:t>
            </a:r>
            <a:r>
              <a:rPr sz="1700" b="1" dirty="0">
                <a:latin typeface="Tahoma"/>
                <a:cs typeface="Tahoma"/>
              </a:rPr>
              <a:t>lişkis</a:t>
            </a:r>
            <a:r>
              <a:rPr sz="1700" b="1" spc="5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,</a:t>
            </a:r>
            <a:r>
              <a:rPr sz="1700" spc="-3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mes</a:t>
            </a:r>
            <a:r>
              <a:rPr sz="1700" spc="-15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5" dirty="0">
                <a:latin typeface="Tahoma"/>
                <a:cs typeface="Tahoma"/>
              </a:rPr>
              <a:t>k</a:t>
            </a:r>
            <a:r>
              <a:rPr sz="1700" dirty="0">
                <a:latin typeface="Tahoma"/>
                <a:cs typeface="Tahoma"/>
              </a:rPr>
              <a:t>i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eğ</a:t>
            </a:r>
            <a:r>
              <a:rPr sz="1700" spc="-10" dirty="0">
                <a:latin typeface="Tahoma"/>
                <a:cs typeface="Tahoma"/>
              </a:rPr>
              <a:t>iti</a:t>
            </a:r>
            <a:r>
              <a:rPr sz="1700" dirty="0">
                <a:latin typeface="Tahoma"/>
                <a:cs typeface="Tahoma"/>
              </a:rPr>
              <a:t>m </a:t>
            </a:r>
            <a:r>
              <a:rPr sz="1700" spc="-10" dirty="0">
                <a:latin typeface="Tahoma"/>
                <a:cs typeface="Tahoma"/>
              </a:rPr>
              <a:t>p</a:t>
            </a:r>
            <a:r>
              <a:rPr sz="1700" dirty="0">
                <a:latin typeface="Tahoma"/>
                <a:cs typeface="Tahoma"/>
              </a:rPr>
              <a:t>o</a:t>
            </a:r>
            <a:r>
              <a:rPr sz="1700" spc="-10" dirty="0">
                <a:latin typeface="Tahoma"/>
                <a:cs typeface="Tahoma"/>
              </a:rPr>
              <a:t>liti</a:t>
            </a:r>
            <a:r>
              <a:rPr sz="1700" dirty="0">
                <a:latin typeface="Tahoma"/>
                <a:cs typeface="Tahoma"/>
              </a:rPr>
              <a:t>k</a:t>
            </a:r>
            <a:r>
              <a:rPr sz="1700" spc="5" dirty="0">
                <a:latin typeface="Tahoma"/>
                <a:cs typeface="Tahoma"/>
              </a:rPr>
              <a:t>a</a:t>
            </a:r>
            <a:r>
              <a:rPr sz="1700" spc="-10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arı</a:t>
            </a:r>
            <a:r>
              <a:rPr sz="1700" spc="-10" dirty="0">
                <a:latin typeface="Tahoma"/>
                <a:cs typeface="Tahoma"/>
              </a:rPr>
              <a:t>nı</a:t>
            </a:r>
            <a:r>
              <a:rPr sz="1700" dirty="0">
                <a:latin typeface="Tahoma"/>
                <a:cs typeface="Tahoma"/>
              </a:rPr>
              <a:t>n e</a:t>
            </a:r>
            <a:r>
              <a:rPr sz="1700" spc="-10" dirty="0">
                <a:latin typeface="Tahoma"/>
                <a:cs typeface="Tahoma"/>
              </a:rPr>
              <a:t>k</a:t>
            </a:r>
            <a:r>
              <a:rPr sz="1700" dirty="0">
                <a:latin typeface="Tahoma"/>
                <a:cs typeface="Tahoma"/>
              </a:rPr>
              <a:t>o</a:t>
            </a:r>
            <a:r>
              <a:rPr sz="1700" spc="-10" dirty="0">
                <a:latin typeface="Tahoma"/>
                <a:cs typeface="Tahoma"/>
              </a:rPr>
              <a:t>n</a:t>
            </a:r>
            <a:r>
              <a:rPr sz="1700" dirty="0">
                <a:latin typeface="Tahoma"/>
                <a:cs typeface="Tahoma"/>
              </a:rPr>
              <a:t>o</a:t>
            </a:r>
            <a:r>
              <a:rPr sz="1700" spc="-10" dirty="0">
                <a:latin typeface="Tahoma"/>
                <a:cs typeface="Tahoma"/>
              </a:rPr>
              <a:t>mi</a:t>
            </a:r>
            <a:r>
              <a:rPr sz="1700" dirty="0">
                <a:latin typeface="Tahoma"/>
                <a:cs typeface="Tahoma"/>
              </a:rPr>
              <a:t>k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g</a:t>
            </a:r>
            <a:r>
              <a:rPr sz="1700" dirty="0">
                <a:latin typeface="Tahoma"/>
                <a:cs typeface="Tahoma"/>
              </a:rPr>
              <a:t>el</a:t>
            </a:r>
            <a:r>
              <a:rPr sz="1700" spc="-15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ş</a:t>
            </a:r>
            <a:r>
              <a:rPr sz="1700" spc="-15" dirty="0">
                <a:latin typeface="Tahoma"/>
                <a:cs typeface="Tahoma"/>
              </a:rPr>
              <a:t>m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s</a:t>
            </a:r>
            <a:r>
              <a:rPr sz="1700" spc="-15" dirty="0">
                <a:latin typeface="Tahoma"/>
                <a:cs typeface="Tahoma"/>
              </a:rPr>
              <a:t>t</a:t>
            </a:r>
            <a:r>
              <a:rPr sz="1700" spc="-30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atej</a:t>
            </a:r>
            <a:r>
              <a:rPr sz="1700" spc="-10" dirty="0">
                <a:latin typeface="Tahoma"/>
                <a:cs typeface="Tahoma"/>
              </a:rPr>
              <a:t>il</a:t>
            </a:r>
            <a:r>
              <a:rPr sz="1700" dirty="0">
                <a:latin typeface="Tahoma"/>
                <a:cs typeface="Tahoma"/>
              </a:rPr>
              <a:t>er</a:t>
            </a:r>
            <a:r>
              <a:rPr sz="1700" spc="-10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n</a:t>
            </a:r>
            <a:r>
              <a:rPr sz="1700" spc="-15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n uyu</a:t>
            </a:r>
            <a:r>
              <a:rPr sz="1700" spc="-15" dirty="0">
                <a:latin typeface="Tahoma"/>
                <a:cs typeface="Tahoma"/>
              </a:rPr>
              <a:t>m</a:t>
            </a:r>
            <a:r>
              <a:rPr sz="1700" dirty="0">
                <a:latin typeface="Tahoma"/>
                <a:cs typeface="Tahoma"/>
              </a:rPr>
              <a:t>u,</a:t>
            </a:r>
            <a:r>
              <a:rPr sz="1700" spc="-10" dirty="0">
                <a:latin typeface="Tahoma"/>
                <a:cs typeface="Tahoma"/>
              </a:rPr>
              <a:t> p</a:t>
            </a:r>
            <a:r>
              <a:rPr sz="1700" dirty="0">
                <a:latin typeface="Tahoma"/>
                <a:cs typeface="Tahoma"/>
              </a:rPr>
              <a:t>o</a:t>
            </a:r>
            <a:r>
              <a:rPr sz="1700" spc="-10" dirty="0">
                <a:latin typeface="Tahoma"/>
                <a:cs typeface="Tahoma"/>
              </a:rPr>
              <a:t>t</a:t>
            </a:r>
            <a:r>
              <a:rPr sz="1700" dirty="0">
                <a:latin typeface="Tahoma"/>
                <a:cs typeface="Tahoma"/>
              </a:rPr>
              <a:t>ans</a:t>
            </a:r>
            <a:r>
              <a:rPr sz="1700" spc="-15" dirty="0">
                <a:latin typeface="Tahoma"/>
                <a:cs typeface="Tahoma"/>
              </a:rPr>
              <a:t>iy</a:t>
            </a:r>
            <a:r>
              <a:rPr sz="1700" dirty="0">
                <a:latin typeface="Tahoma"/>
                <a:cs typeface="Tahoma"/>
              </a:rPr>
              <a:t>el </a:t>
            </a:r>
            <a:r>
              <a:rPr sz="1700" spc="-10" dirty="0">
                <a:latin typeface="Tahoma"/>
                <a:cs typeface="Tahoma"/>
              </a:rPr>
              <a:t>b</a:t>
            </a:r>
            <a:r>
              <a:rPr sz="1700" dirty="0">
                <a:latin typeface="Tahoma"/>
                <a:cs typeface="Tahoma"/>
              </a:rPr>
              <a:t>üy</a:t>
            </a:r>
            <a:r>
              <a:rPr sz="1700" spc="-10" dirty="0">
                <a:latin typeface="Tahoma"/>
                <a:cs typeface="Tahoma"/>
              </a:rPr>
              <a:t>üm</a:t>
            </a:r>
            <a:r>
              <a:rPr sz="1700" dirty="0">
                <a:latin typeface="Tahoma"/>
                <a:cs typeface="Tahoma"/>
              </a:rPr>
              <a:t>e a</a:t>
            </a:r>
            <a:r>
              <a:rPr sz="1700" spc="-10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an</a:t>
            </a:r>
            <a:r>
              <a:rPr sz="1700" spc="-10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arı</a:t>
            </a:r>
            <a:r>
              <a:rPr sz="1700" spc="-2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v</a:t>
            </a:r>
            <a:r>
              <a:rPr sz="1700" dirty="0">
                <a:latin typeface="Tahoma"/>
                <a:cs typeface="Tahoma"/>
              </a:rPr>
              <a:t>e </a:t>
            </a:r>
            <a:r>
              <a:rPr sz="1700" spc="-10" dirty="0">
                <a:latin typeface="Tahoma"/>
                <a:cs typeface="Tahoma"/>
              </a:rPr>
              <a:t>b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5" dirty="0">
                <a:latin typeface="Tahoma"/>
                <a:cs typeface="Tahoma"/>
              </a:rPr>
              <a:t>c</a:t>
            </a:r>
            <a:r>
              <a:rPr sz="1700" dirty="0">
                <a:latin typeface="Tahoma"/>
                <a:cs typeface="Tahoma"/>
              </a:rPr>
              <a:t>eri </a:t>
            </a:r>
            <a:r>
              <a:rPr sz="1700" spc="5" dirty="0">
                <a:latin typeface="Tahoma"/>
                <a:cs typeface="Tahoma"/>
              </a:rPr>
              <a:t>e</a:t>
            </a:r>
            <a:r>
              <a:rPr sz="1700" dirty="0">
                <a:latin typeface="Tahoma"/>
                <a:cs typeface="Tahoma"/>
              </a:rPr>
              <a:t>ks</a:t>
            </a:r>
            <a:r>
              <a:rPr sz="1700" spc="-10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kl</a:t>
            </a:r>
            <a:r>
              <a:rPr sz="1700" spc="-10" dirty="0">
                <a:latin typeface="Tahoma"/>
                <a:cs typeface="Tahoma"/>
              </a:rPr>
              <a:t>iğ</a:t>
            </a:r>
            <a:r>
              <a:rPr sz="1700" dirty="0">
                <a:latin typeface="Tahoma"/>
                <a:cs typeface="Tahoma"/>
              </a:rPr>
              <a:t>i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-35" dirty="0">
                <a:latin typeface="Tahoma"/>
                <a:cs typeface="Tahoma"/>
              </a:rPr>
              <a:t>y</a:t>
            </a:r>
            <a:r>
              <a:rPr sz="1700" dirty="0">
                <a:latin typeface="Tahoma"/>
                <a:cs typeface="Tahoma"/>
              </a:rPr>
              <a:t>aşanan</a:t>
            </a:r>
            <a:r>
              <a:rPr sz="1700" spc="-3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10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an</a:t>
            </a:r>
            <a:r>
              <a:rPr sz="1700" spc="-10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30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o</a:t>
            </a:r>
            <a:r>
              <a:rPr sz="1700" spc="-10" dirty="0">
                <a:latin typeface="Tahoma"/>
                <a:cs typeface="Tahoma"/>
              </a:rPr>
              <a:t>d</a:t>
            </a:r>
            <a:r>
              <a:rPr sz="1700" dirty="0">
                <a:latin typeface="Tahoma"/>
                <a:cs typeface="Tahoma"/>
              </a:rPr>
              <a:t>akl</a:t>
            </a:r>
            <a:r>
              <a:rPr sz="1700" spc="-15" dirty="0">
                <a:latin typeface="Tahoma"/>
                <a:cs typeface="Tahoma"/>
              </a:rPr>
              <a:t>a</a:t>
            </a:r>
            <a:r>
              <a:rPr sz="1700" dirty="0">
                <a:latin typeface="Tahoma"/>
                <a:cs typeface="Tahoma"/>
              </a:rPr>
              <a:t>n</a:t>
            </a:r>
            <a:r>
              <a:rPr sz="1700" spc="-10" dirty="0">
                <a:latin typeface="Tahoma"/>
                <a:cs typeface="Tahoma"/>
              </a:rPr>
              <a:t>ma</a:t>
            </a:r>
            <a:r>
              <a:rPr sz="1700" dirty="0">
                <a:latin typeface="Tahoma"/>
                <a:cs typeface="Tahoma"/>
              </a:rPr>
              <a:t>,</a:t>
            </a:r>
            <a:r>
              <a:rPr sz="1700" spc="-30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y</a:t>
            </a:r>
            <a:r>
              <a:rPr sz="1700" dirty="0">
                <a:latin typeface="Tahoma"/>
                <a:cs typeface="Tahoma"/>
              </a:rPr>
              <a:t>eter</a:t>
            </a:r>
            <a:r>
              <a:rPr sz="1700" spc="-10" dirty="0">
                <a:latin typeface="Tahoma"/>
                <a:cs typeface="Tahoma"/>
              </a:rPr>
              <a:t>lili</a:t>
            </a:r>
            <a:r>
              <a:rPr sz="1700" dirty="0">
                <a:latin typeface="Tahoma"/>
                <a:cs typeface="Tahoma"/>
              </a:rPr>
              <a:t>kler</a:t>
            </a:r>
            <a:r>
              <a:rPr sz="1700" spc="-10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n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-30" dirty="0">
                <a:latin typeface="Tahoma"/>
                <a:cs typeface="Tahoma"/>
              </a:rPr>
              <a:t>A</a:t>
            </a:r>
            <a:r>
              <a:rPr sz="1700" dirty="0">
                <a:latin typeface="Tahoma"/>
                <a:cs typeface="Tahoma"/>
              </a:rPr>
              <a:t>vru</a:t>
            </a:r>
            <a:r>
              <a:rPr sz="1700" spc="-10" dirty="0">
                <a:latin typeface="Tahoma"/>
                <a:cs typeface="Tahoma"/>
              </a:rPr>
              <a:t>p</a:t>
            </a:r>
            <a:r>
              <a:rPr sz="1700" dirty="0">
                <a:latin typeface="Tahoma"/>
                <a:cs typeface="Tahoma"/>
              </a:rPr>
              <a:t>a </a:t>
            </a:r>
            <a:r>
              <a:rPr sz="1700" spc="-95" dirty="0">
                <a:latin typeface="Tahoma"/>
                <a:cs typeface="Tahoma"/>
              </a:rPr>
              <a:t>Y</a:t>
            </a:r>
            <a:r>
              <a:rPr sz="1700" dirty="0">
                <a:latin typeface="Tahoma"/>
                <a:cs typeface="Tahoma"/>
              </a:rPr>
              <a:t>eter</a:t>
            </a:r>
            <a:r>
              <a:rPr sz="1700" spc="-10" dirty="0">
                <a:latin typeface="Tahoma"/>
                <a:cs typeface="Tahoma"/>
              </a:rPr>
              <a:t>lili</a:t>
            </a:r>
            <a:r>
              <a:rPr sz="1700" dirty="0">
                <a:latin typeface="Tahoma"/>
                <a:cs typeface="Tahoma"/>
              </a:rPr>
              <a:t>kler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Çe</a:t>
            </a:r>
            <a:r>
              <a:rPr sz="1700" spc="-15" dirty="0">
                <a:latin typeface="Tahoma"/>
                <a:cs typeface="Tahoma"/>
              </a:rPr>
              <a:t>r</a:t>
            </a:r>
            <a:r>
              <a:rPr sz="1700" spc="5" dirty="0">
                <a:latin typeface="Tahoma"/>
                <a:cs typeface="Tahoma"/>
              </a:rPr>
              <a:t>ç</a:t>
            </a:r>
            <a:r>
              <a:rPr sz="1700" dirty="0">
                <a:latin typeface="Tahoma"/>
                <a:cs typeface="Tahoma"/>
              </a:rPr>
              <a:t>eve</a:t>
            </a:r>
            <a:r>
              <a:rPr sz="1700" spc="-10" dirty="0">
                <a:latin typeface="Tahoma"/>
                <a:cs typeface="Tahoma"/>
              </a:rPr>
              <a:t>si</a:t>
            </a:r>
            <a:r>
              <a:rPr sz="1700" dirty="0">
                <a:latin typeface="Tahoma"/>
                <a:cs typeface="Tahoma"/>
              </a:rPr>
              <a:t>ne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(E</a:t>
            </a:r>
            <a:r>
              <a:rPr sz="1700" spc="-10" dirty="0">
                <a:latin typeface="Tahoma"/>
                <a:cs typeface="Tahoma"/>
              </a:rPr>
              <a:t>Q</a:t>
            </a:r>
            <a:r>
              <a:rPr sz="1700" dirty="0">
                <a:latin typeface="Tahoma"/>
                <a:cs typeface="Tahoma"/>
              </a:rPr>
              <a:t>F)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u</a:t>
            </a:r>
            <a:r>
              <a:rPr sz="1700" spc="-15" dirty="0">
                <a:latin typeface="Tahoma"/>
                <a:cs typeface="Tahoma"/>
              </a:rPr>
              <a:t>y</a:t>
            </a:r>
            <a:r>
              <a:rPr sz="1700" spc="-10" dirty="0">
                <a:latin typeface="Tahoma"/>
                <a:cs typeface="Tahoma"/>
              </a:rPr>
              <a:t>g</a:t>
            </a:r>
            <a:r>
              <a:rPr sz="1700" dirty="0">
                <a:latin typeface="Tahoma"/>
                <a:cs typeface="Tahoma"/>
              </a:rPr>
              <a:t>un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o</a:t>
            </a:r>
            <a:r>
              <a:rPr sz="1700" spc="-10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30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ak</a:t>
            </a:r>
            <a:r>
              <a:rPr sz="1700" spc="-2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g</a:t>
            </a:r>
            <a:r>
              <a:rPr sz="1700" dirty="0">
                <a:latin typeface="Tahoma"/>
                <a:cs typeface="Tahoma"/>
              </a:rPr>
              <a:t>el</a:t>
            </a:r>
            <a:r>
              <a:rPr sz="1700" spc="-10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ş</a:t>
            </a:r>
            <a:r>
              <a:rPr sz="1700" spc="-10" dirty="0">
                <a:latin typeface="Tahoma"/>
                <a:cs typeface="Tahoma"/>
              </a:rPr>
              <a:t>ti</a:t>
            </a:r>
            <a:r>
              <a:rPr sz="1700" dirty="0">
                <a:latin typeface="Tahoma"/>
                <a:cs typeface="Tahoma"/>
              </a:rPr>
              <a:t>r</a:t>
            </a:r>
            <a:r>
              <a:rPr sz="1700" spc="-10" dirty="0">
                <a:latin typeface="Tahoma"/>
                <a:cs typeface="Tahoma"/>
              </a:rPr>
              <a:t>t</a:t>
            </a:r>
            <a:r>
              <a:rPr sz="1700" dirty="0">
                <a:latin typeface="Tahoma"/>
                <a:cs typeface="Tahoma"/>
              </a:rPr>
              <a:t>mesi</a:t>
            </a:r>
            <a:endParaRPr sz="17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019"/>
              </a:spcBef>
              <a:buFont typeface="Arial"/>
              <a:buChar char="•"/>
              <a:tabLst>
                <a:tab pos="356235" algn="l"/>
              </a:tabLst>
            </a:pPr>
            <a:r>
              <a:rPr sz="1700" spc="-95" dirty="0">
                <a:latin typeface="Tahoma"/>
                <a:cs typeface="Tahoma"/>
              </a:rPr>
              <a:t>Y</a:t>
            </a:r>
            <a:r>
              <a:rPr sz="1700" dirty="0">
                <a:latin typeface="Tahoma"/>
                <a:cs typeface="Tahoma"/>
              </a:rPr>
              <a:t>et</a:t>
            </a:r>
            <a:r>
              <a:rPr sz="1700" spc="-10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şk</a:t>
            </a:r>
            <a:r>
              <a:rPr sz="1700" spc="-10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n </a:t>
            </a:r>
            <a:r>
              <a:rPr sz="1700" spc="5" dirty="0">
                <a:latin typeface="Tahoma"/>
                <a:cs typeface="Tahoma"/>
              </a:rPr>
              <a:t>e</a:t>
            </a:r>
            <a:r>
              <a:rPr sz="1700" spc="-10" dirty="0">
                <a:latin typeface="Tahoma"/>
                <a:cs typeface="Tahoma"/>
              </a:rPr>
              <a:t>ğiti</a:t>
            </a:r>
            <a:r>
              <a:rPr sz="1700" dirty="0">
                <a:latin typeface="Tahoma"/>
                <a:cs typeface="Tahoma"/>
              </a:rPr>
              <a:t>mi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il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ilgil</a:t>
            </a:r>
            <a:r>
              <a:rPr sz="1700" dirty="0">
                <a:latin typeface="Tahoma"/>
                <a:cs typeface="Tahoma"/>
              </a:rPr>
              <a:t>i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ö</a:t>
            </a:r>
            <a:r>
              <a:rPr sz="1700" spc="-15" dirty="0">
                <a:latin typeface="Tahoma"/>
                <a:cs typeface="Tahoma"/>
              </a:rPr>
              <a:t>z</a:t>
            </a:r>
            <a:r>
              <a:rPr sz="1700" dirty="0">
                <a:latin typeface="Tahoma"/>
                <a:cs typeface="Tahoma"/>
              </a:rPr>
              <a:t>el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ama</a:t>
            </a:r>
            <a:r>
              <a:rPr sz="1700" spc="5" dirty="0">
                <a:latin typeface="Tahoma"/>
                <a:cs typeface="Tahoma"/>
              </a:rPr>
              <a:t>ç</a:t>
            </a:r>
            <a:r>
              <a:rPr sz="1700" dirty="0">
                <a:latin typeface="Tahoma"/>
                <a:cs typeface="Tahoma"/>
              </a:rPr>
              <a:t>,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yetişkin</a:t>
            </a:r>
            <a:r>
              <a:rPr sz="1700" b="1" spc="5" dirty="0">
                <a:latin typeface="Tahoma"/>
                <a:cs typeface="Tahoma"/>
              </a:rPr>
              <a:t>l</a:t>
            </a:r>
            <a:r>
              <a:rPr sz="1700" b="1" dirty="0">
                <a:latin typeface="Tahoma"/>
                <a:cs typeface="Tahoma"/>
              </a:rPr>
              <a:t>ere</a:t>
            </a:r>
            <a:r>
              <a:rPr sz="1700" b="1" spc="-2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yenid</a:t>
            </a:r>
            <a:r>
              <a:rPr sz="1700" b="1" spc="-10" dirty="0">
                <a:latin typeface="Tahoma"/>
                <a:cs typeface="Tahoma"/>
              </a:rPr>
              <a:t>e</a:t>
            </a:r>
            <a:r>
              <a:rPr sz="1700" b="1" dirty="0">
                <a:latin typeface="Tahoma"/>
                <a:cs typeface="Tahoma"/>
              </a:rPr>
              <a:t>n</a:t>
            </a:r>
            <a:r>
              <a:rPr sz="1700" b="1" spc="-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beceri</a:t>
            </a:r>
            <a:r>
              <a:rPr sz="1700" b="1" spc="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ka</a:t>
            </a:r>
            <a:r>
              <a:rPr sz="1700" b="1" spc="5" dirty="0">
                <a:latin typeface="Tahoma"/>
                <a:cs typeface="Tahoma"/>
              </a:rPr>
              <a:t>z</a:t>
            </a:r>
            <a:r>
              <a:rPr sz="1700" b="1" dirty="0">
                <a:latin typeface="Tahoma"/>
                <a:cs typeface="Tahoma"/>
              </a:rPr>
              <a:t>andırma</a:t>
            </a:r>
            <a:endParaRPr sz="17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1019"/>
              </a:spcBef>
            </a:pPr>
            <a:r>
              <a:rPr sz="1700" dirty="0">
                <a:latin typeface="Tahoma"/>
                <a:cs typeface="Tahoma"/>
              </a:rPr>
              <a:t>;</a:t>
            </a:r>
            <a:r>
              <a:rPr sz="1700" spc="-15" dirty="0">
                <a:latin typeface="Tahoma"/>
                <a:cs typeface="Tahoma"/>
              </a:rPr>
              <a:t>v</a:t>
            </a:r>
            <a:r>
              <a:rPr sz="1700" dirty="0">
                <a:latin typeface="Tahoma"/>
                <a:cs typeface="Tahoma"/>
              </a:rPr>
              <a:t>e </a:t>
            </a:r>
            <a:r>
              <a:rPr sz="1700" spc="-15" dirty="0">
                <a:latin typeface="Tahoma"/>
                <a:cs typeface="Tahoma"/>
              </a:rPr>
              <a:t>b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5" dirty="0">
                <a:latin typeface="Tahoma"/>
                <a:cs typeface="Tahoma"/>
              </a:rPr>
              <a:t>c</a:t>
            </a:r>
            <a:r>
              <a:rPr sz="1700" dirty="0">
                <a:latin typeface="Tahoma"/>
                <a:cs typeface="Tahoma"/>
              </a:rPr>
              <a:t>er</a:t>
            </a:r>
            <a:r>
              <a:rPr sz="1700" spc="-10" dirty="0">
                <a:latin typeface="Tahoma"/>
                <a:cs typeface="Tahoma"/>
              </a:rPr>
              <a:t>il</a:t>
            </a:r>
            <a:r>
              <a:rPr sz="1700" dirty="0">
                <a:latin typeface="Tahoma"/>
                <a:cs typeface="Tahoma"/>
              </a:rPr>
              <a:t>er</a:t>
            </a:r>
            <a:r>
              <a:rPr sz="1700" spc="-10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ni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yükse</a:t>
            </a:r>
            <a:r>
              <a:rPr sz="1700" spc="-10" dirty="0">
                <a:latin typeface="Tahoma"/>
                <a:cs typeface="Tahoma"/>
              </a:rPr>
              <a:t>ltm</a:t>
            </a:r>
            <a:r>
              <a:rPr sz="1700" dirty="0">
                <a:latin typeface="Tahoma"/>
                <a:cs typeface="Tahoma"/>
              </a:rPr>
              <a:t>e,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k</a:t>
            </a:r>
            <a:r>
              <a:rPr sz="1700" spc="5" dirty="0">
                <a:latin typeface="Tahoma"/>
                <a:cs typeface="Tahoma"/>
              </a:rPr>
              <a:t>a</a:t>
            </a:r>
            <a:r>
              <a:rPr sz="1700" dirty="0">
                <a:latin typeface="Tahoma"/>
                <a:cs typeface="Tahoma"/>
              </a:rPr>
              <a:t>zan</a:t>
            </a:r>
            <a:r>
              <a:rPr sz="1700" spc="-10" dirty="0">
                <a:latin typeface="Tahoma"/>
                <a:cs typeface="Tahoma"/>
              </a:rPr>
              <a:t>ımla</a:t>
            </a:r>
            <a:r>
              <a:rPr sz="1700" dirty="0">
                <a:latin typeface="Tahoma"/>
                <a:cs typeface="Tahoma"/>
              </a:rPr>
              <a:t>r</a:t>
            </a:r>
            <a:r>
              <a:rPr sz="1700" spc="-10" dirty="0">
                <a:latin typeface="Tahoma"/>
                <a:cs typeface="Tahoma"/>
              </a:rPr>
              <a:t>ı</a:t>
            </a:r>
            <a:r>
              <a:rPr sz="1700" dirty="0">
                <a:latin typeface="Tahoma"/>
                <a:cs typeface="Tahoma"/>
              </a:rPr>
              <a:t>n</a:t>
            </a:r>
            <a:r>
              <a:rPr sz="1700" spc="-2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t</a:t>
            </a:r>
            <a:r>
              <a:rPr sz="1700" dirty="0">
                <a:latin typeface="Tahoma"/>
                <a:cs typeface="Tahoma"/>
              </a:rPr>
              <a:t>an</a:t>
            </a:r>
            <a:r>
              <a:rPr sz="1700" spc="-10" dirty="0">
                <a:latin typeface="Tahoma"/>
                <a:cs typeface="Tahoma"/>
              </a:rPr>
              <a:t>ı</a:t>
            </a:r>
            <a:r>
              <a:rPr sz="1700" dirty="0">
                <a:latin typeface="Tahoma"/>
                <a:cs typeface="Tahoma"/>
              </a:rPr>
              <a:t>n</a:t>
            </a:r>
            <a:r>
              <a:rPr sz="1700" spc="-15" dirty="0">
                <a:latin typeface="Tahoma"/>
                <a:cs typeface="Tahoma"/>
              </a:rPr>
              <a:t>m</a:t>
            </a:r>
            <a:r>
              <a:rPr sz="1700" dirty="0">
                <a:latin typeface="Tahoma"/>
                <a:cs typeface="Tahoma"/>
              </a:rPr>
              <a:t>as</a:t>
            </a:r>
            <a:r>
              <a:rPr sz="1700" spc="-10" dirty="0">
                <a:latin typeface="Tahoma"/>
                <a:cs typeface="Tahoma"/>
              </a:rPr>
              <a:t>ı</a:t>
            </a:r>
            <a:r>
              <a:rPr sz="1700" dirty="0">
                <a:latin typeface="Tahoma"/>
                <a:cs typeface="Tahoma"/>
              </a:rPr>
              <a:t>,</a:t>
            </a:r>
            <a:r>
              <a:rPr sz="1700" spc="-20" dirty="0">
                <a:latin typeface="Tahoma"/>
                <a:cs typeface="Tahoma"/>
              </a:rPr>
              <a:t> </a:t>
            </a:r>
            <a:r>
              <a:rPr sz="1700" spc="-15" dirty="0">
                <a:latin typeface="Tahoma"/>
                <a:cs typeface="Tahoma"/>
              </a:rPr>
              <a:t>y</a:t>
            </a:r>
            <a:r>
              <a:rPr sz="1700" dirty="0">
                <a:latin typeface="Tahoma"/>
                <a:cs typeface="Tahoma"/>
              </a:rPr>
              <a:t>et</a:t>
            </a:r>
            <a:r>
              <a:rPr sz="1700" spc="-15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şk</a:t>
            </a:r>
            <a:r>
              <a:rPr sz="1700" spc="-15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n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ö</a:t>
            </a:r>
            <a:r>
              <a:rPr sz="1700" spc="-15" dirty="0">
                <a:latin typeface="Tahoma"/>
                <a:cs typeface="Tahoma"/>
              </a:rPr>
              <a:t>ğr</a:t>
            </a:r>
            <a:r>
              <a:rPr sz="1700" dirty="0">
                <a:latin typeface="Tahoma"/>
                <a:cs typeface="Tahoma"/>
              </a:rPr>
              <a:t>en</a:t>
            </a:r>
            <a:r>
              <a:rPr sz="1700" spc="-10" dirty="0">
                <a:latin typeface="Tahoma"/>
                <a:cs typeface="Tahoma"/>
              </a:rPr>
              <a:t>m</a:t>
            </a:r>
            <a:r>
              <a:rPr sz="1700" dirty="0">
                <a:latin typeface="Tahoma"/>
                <a:cs typeface="Tahoma"/>
              </a:rPr>
              <a:t>es</a:t>
            </a:r>
            <a:r>
              <a:rPr sz="1700" spc="-15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ne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d</a:t>
            </a:r>
            <a:r>
              <a:rPr sz="1700" dirty="0">
                <a:latin typeface="Tahoma"/>
                <a:cs typeface="Tahoma"/>
              </a:rPr>
              <a:t>aha</a:t>
            </a:r>
            <a:endParaRPr sz="1700">
              <a:latin typeface="Tahoma"/>
              <a:cs typeface="Tahoma"/>
            </a:endParaRPr>
          </a:p>
          <a:p>
            <a:pPr marL="355600">
              <a:lnSpc>
                <a:spcPts val="1989"/>
              </a:lnSpc>
              <a:spcBef>
                <a:spcPts val="1020"/>
              </a:spcBef>
            </a:pPr>
            <a:r>
              <a:rPr sz="1700" spc="-30" dirty="0">
                <a:latin typeface="Tahoma"/>
                <a:cs typeface="Tahoma"/>
              </a:rPr>
              <a:t>f</a:t>
            </a:r>
            <a:r>
              <a:rPr sz="1700" dirty="0">
                <a:latin typeface="Tahoma"/>
                <a:cs typeface="Tahoma"/>
              </a:rPr>
              <a:t>az</a:t>
            </a:r>
            <a:r>
              <a:rPr sz="1700" spc="-10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t</a:t>
            </a:r>
            <a:r>
              <a:rPr sz="1700" dirty="0">
                <a:latin typeface="Tahoma"/>
                <a:cs typeface="Tahoma"/>
              </a:rPr>
              <a:t>eşvik,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k</a:t>
            </a:r>
            <a:r>
              <a:rPr sz="1700" spc="5" dirty="0">
                <a:latin typeface="Tahoma"/>
                <a:cs typeface="Tahoma"/>
              </a:rPr>
              <a:t>a</a:t>
            </a:r>
            <a:r>
              <a:rPr sz="1700" dirty="0">
                <a:latin typeface="Tahoma"/>
                <a:cs typeface="Tahoma"/>
              </a:rPr>
              <a:t>r</a:t>
            </a:r>
            <a:r>
              <a:rPr sz="1700" spc="-10" dirty="0">
                <a:latin typeface="Tahoma"/>
                <a:cs typeface="Tahoma"/>
              </a:rPr>
              <a:t>iy</a:t>
            </a:r>
            <a:r>
              <a:rPr sz="1700" dirty="0">
                <a:latin typeface="Tahoma"/>
                <a:cs typeface="Tahoma"/>
              </a:rPr>
              <a:t>er </a:t>
            </a:r>
            <a:r>
              <a:rPr sz="1700" spc="-15" dirty="0">
                <a:latin typeface="Tahoma"/>
                <a:cs typeface="Tahoma"/>
              </a:rPr>
              <a:t>d</a:t>
            </a:r>
            <a:r>
              <a:rPr sz="1700" dirty="0">
                <a:latin typeface="Tahoma"/>
                <a:cs typeface="Tahoma"/>
              </a:rPr>
              <a:t>an</a:t>
            </a:r>
            <a:r>
              <a:rPr sz="1700" spc="-10" dirty="0">
                <a:latin typeface="Tahoma"/>
                <a:cs typeface="Tahoma"/>
              </a:rPr>
              <a:t>ı</a:t>
            </a:r>
            <a:r>
              <a:rPr sz="1700" dirty="0">
                <a:latin typeface="Tahoma"/>
                <a:cs typeface="Tahoma"/>
              </a:rPr>
              <a:t>ş</a:t>
            </a:r>
            <a:r>
              <a:rPr sz="1700" spc="-10" dirty="0">
                <a:latin typeface="Tahoma"/>
                <a:cs typeface="Tahoma"/>
              </a:rPr>
              <a:t>m</a:t>
            </a:r>
            <a:r>
              <a:rPr sz="1700" dirty="0">
                <a:latin typeface="Tahoma"/>
                <a:cs typeface="Tahoma"/>
              </a:rPr>
              <a:t>an</a:t>
            </a:r>
            <a:r>
              <a:rPr sz="1700" spc="-10" dirty="0">
                <a:latin typeface="Tahoma"/>
                <a:cs typeface="Tahoma"/>
              </a:rPr>
              <a:t>lığ</a:t>
            </a:r>
            <a:r>
              <a:rPr sz="1700" dirty="0">
                <a:latin typeface="Tahoma"/>
                <a:cs typeface="Tahoma"/>
              </a:rPr>
              <a:t>ı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v</a:t>
            </a:r>
            <a:r>
              <a:rPr sz="1700" dirty="0">
                <a:latin typeface="Tahoma"/>
                <a:cs typeface="Tahoma"/>
              </a:rPr>
              <a:t>e </a:t>
            </a:r>
            <a:r>
              <a:rPr sz="1700" spc="-10" dirty="0">
                <a:latin typeface="Tahoma"/>
                <a:cs typeface="Tahoma"/>
              </a:rPr>
              <a:t>bi</a:t>
            </a:r>
            <a:r>
              <a:rPr sz="1700" spc="-15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5" dirty="0">
                <a:latin typeface="Tahoma"/>
                <a:cs typeface="Tahoma"/>
              </a:rPr>
              <a:t>y</a:t>
            </a:r>
            <a:r>
              <a:rPr sz="1700" spc="-10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er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i</a:t>
            </a:r>
            <a:r>
              <a:rPr sz="1700" spc="5" dirty="0">
                <a:latin typeface="Tahoma"/>
                <a:cs typeface="Tahoma"/>
              </a:rPr>
              <a:t>ç</a:t>
            </a:r>
            <a:r>
              <a:rPr sz="1700" spc="-10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n ö</a:t>
            </a:r>
            <a:r>
              <a:rPr sz="1700" spc="-15" dirty="0">
                <a:latin typeface="Tahoma"/>
                <a:cs typeface="Tahoma"/>
              </a:rPr>
              <a:t>z</a:t>
            </a:r>
            <a:r>
              <a:rPr sz="1700" dirty="0">
                <a:latin typeface="Tahoma"/>
                <a:cs typeface="Tahoma"/>
              </a:rPr>
              <a:t>el öğ</a:t>
            </a:r>
            <a:r>
              <a:rPr sz="1700" spc="-20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enme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f</a:t>
            </a:r>
            <a:r>
              <a:rPr sz="1700" spc="-10" dirty="0">
                <a:latin typeface="Tahoma"/>
                <a:cs typeface="Tahoma"/>
              </a:rPr>
              <a:t>ı</a:t>
            </a:r>
            <a:r>
              <a:rPr sz="1700" dirty="0">
                <a:latin typeface="Tahoma"/>
                <a:cs typeface="Tahoma"/>
              </a:rPr>
              <a:t>r</a:t>
            </a:r>
            <a:r>
              <a:rPr sz="1700" spc="-10" dirty="0">
                <a:latin typeface="Tahoma"/>
                <a:cs typeface="Tahoma"/>
              </a:rPr>
              <a:t>s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10" dirty="0">
                <a:latin typeface="Tahoma"/>
                <a:cs typeface="Tahoma"/>
              </a:rPr>
              <a:t>tl</a:t>
            </a:r>
            <a:r>
              <a:rPr sz="1700" dirty="0">
                <a:latin typeface="Tahoma"/>
                <a:cs typeface="Tahoma"/>
              </a:rPr>
              <a:t>arı</a:t>
            </a:r>
            <a:endParaRPr sz="17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53490">
              <a:lnSpc>
                <a:spcPct val="100000"/>
              </a:lnSpc>
            </a:pPr>
            <a:r>
              <a:rPr dirty="0"/>
              <a:t>Erasmus+’ın</a:t>
            </a:r>
            <a:r>
              <a:rPr spc="-25" dirty="0"/>
              <a:t> </a:t>
            </a:r>
            <a:r>
              <a:rPr dirty="0"/>
              <a:t>Önem</a:t>
            </a:r>
            <a:r>
              <a:rPr spc="-15" dirty="0"/>
              <a:t>l</a:t>
            </a:r>
            <a:r>
              <a:rPr dirty="0"/>
              <a:t>i</a:t>
            </a:r>
            <a:r>
              <a:rPr spc="-20" dirty="0"/>
              <a:t> </a:t>
            </a:r>
            <a:r>
              <a:rPr dirty="0"/>
              <a:t>Ö</a:t>
            </a:r>
            <a:r>
              <a:rPr spc="5" dirty="0"/>
              <a:t>z</a:t>
            </a:r>
            <a:r>
              <a:rPr dirty="0"/>
              <a:t>el</a:t>
            </a:r>
            <a:r>
              <a:rPr spc="-15" dirty="0"/>
              <a:t>l</a:t>
            </a:r>
            <a:r>
              <a:rPr dirty="0"/>
              <a:t>ikleri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7217" y="1917816"/>
            <a:ext cx="6760845" cy="3023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Yeteneklerin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 n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telik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erin</a:t>
            </a:r>
            <a:r>
              <a:rPr sz="2000" spc="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tanı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ması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 </a:t>
            </a:r>
            <a:r>
              <a:rPr sz="2000" spc="-10" dirty="0">
                <a:latin typeface="Tahoma"/>
                <a:cs typeface="Tahoma"/>
              </a:rPr>
              <a:t>b</a:t>
            </a:r>
            <a:r>
              <a:rPr sz="2000" dirty="0">
                <a:latin typeface="Tahoma"/>
                <a:cs typeface="Tahoma"/>
              </a:rPr>
              <a:t>elge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end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ri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mesi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Sonuçların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Yay</a:t>
            </a:r>
            <a:r>
              <a:rPr sz="2000" spc="-10" dirty="0">
                <a:latin typeface="Tahoma"/>
                <a:cs typeface="Tahoma"/>
              </a:rPr>
              <a:t>g</a:t>
            </a:r>
            <a:r>
              <a:rPr sz="2000" dirty="0">
                <a:latin typeface="Tahoma"/>
                <a:cs typeface="Tahoma"/>
              </a:rPr>
              <a:t>ın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5" dirty="0">
                <a:latin typeface="Tahoma"/>
                <a:cs typeface="Tahoma"/>
              </a:rPr>
              <a:t>ş</a:t>
            </a:r>
            <a:r>
              <a:rPr sz="2000" dirty="0">
                <a:latin typeface="Tahoma"/>
                <a:cs typeface="Tahoma"/>
              </a:rPr>
              <a:t>tırı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ması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 k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llan</a:t>
            </a:r>
            <a:r>
              <a:rPr sz="2000" spc="-10" dirty="0">
                <a:latin typeface="Tahoma"/>
                <a:cs typeface="Tahoma"/>
              </a:rPr>
              <a:t>ı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ı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Uluslarara</a:t>
            </a:r>
            <a:r>
              <a:rPr sz="2000" spc="10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ı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boyut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Açık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erişim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Çok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i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k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E</a:t>
            </a:r>
            <a:r>
              <a:rPr sz="2000" spc="5" dirty="0">
                <a:latin typeface="Tahoma"/>
                <a:cs typeface="Tahoma"/>
              </a:rPr>
              <a:t>ş</a:t>
            </a:r>
            <a:r>
              <a:rPr sz="2000" dirty="0">
                <a:latin typeface="Tahoma"/>
                <a:cs typeface="Tahoma"/>
              </a:rPr>
              <a:t>itl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k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 sosyal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içerme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Katılı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cılar</a:t>
            </a:r>
            <a:r>
              <a:rPr sz="2000" spc="-10" dirty="0">
                <a:latin typeface="Tahoma"/>
                <a:cs typeface="Tahoma"/>
              </a:rPr>
              <a:t>ı</a:t>
            </a:r>
            <a:r>
              <a:rPr sz="2000" dirty="0">
                <a:latin typeface="Tahoma"/>
                <a:cs typeface="Tahoma"/>
              </a:rPr>
              <a:t>n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korun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ı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 </a:t>
            </a:r>
            <a:r>
              <a:rPr sz="2000" spc="-10" dirty="0">
                <a:latin typeface="Tahoma"/>
                <a:cs typeface="Tahoma"/>
              </a:rPr>
              <a:t>g</a:t>
            </a:r>
            <a:r>
              <a:rPr sz="2000" dirty="0">
                <a:latin typeface="Tahoma"/>
                <a:cs typeface="Tahoma"/>
              </a:rPr>
              <a:t>üven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i</a:t>
            </a:r>
            <a:r>
              <a:rPr sz="2000" spc="-10" dirty="0">
                <a:latin typeface="Tahoma"/>
                <a:cs typeface="Tahoma"/>
              </a:rPr>
              <a:t>ğ</a:t>
            </a:r>
            <a:r>
              <a:rPr sz="2000" dirty="0">
                <a:latin typeface="Tahoma"/>
                <a:cs typeface="Tahoma"/>
              </a:rPr>
              <a:t>i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2900" y="6350000"/>
            <a:ext cx="838200" cy="2254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26491" y="854566"/>
            <a:ext cx="47879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09800" algn="l"/>
              </a:tabLst>
            </a:pPr>
            <a:r>
              <a:rPr sz="3600" dirty="0">
                <a:solidFill>
                  <a:srgbClr val="FF0000"/>
                </a:solidFill>
                <a:latin typeface="Arial"/>
                <a:cs typeface="Arial"/>
              </a:rPr>
              <a:t>Erasmus+	Hed</a:t>
            </a:r>
            <a:r>
              <a:rPr sz="3600" spc="5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360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36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0000"/>
                </a:solidFill>
                <a:latin typeface="Arial"/>
                <a:cs typeface="Arial"/>
              </a:rPr>
              <a:t>Kitlesi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7217" y="1843521"/>
            <a:ext cx="7404100" cy="2846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Eğiti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, gençl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k </a:t>
            </a:r>
            <a:r>
              <a:rPr sz="2000" spc="-20" dirty="0">
                <a:latin typeface="Tahoma"/>
                <a:cs typeface="Tahoma"/>
              </a:rPr>
              <a:t>v</a:t>
            </a:r>
            <a:r>
              <a:rPr sz="2000" dirty="0">
                <a:latin typeface="Tahoma"/>
                <a:cs typeface="Tahoma"/>
              </a:rPr>
              <a:t>e spor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alanın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30" dirty="0">
                <a:latin typeface="Tahoma"/>
                <a:cs typeface="Tahoma"/>
              </a:rPr>
              <a:t>f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5" dirty="0">
                <a:latin typeface="Tahoma"/>
                <a:cs typeface="Tahoma"/>
              </a:rPr>
              <a:t>a</a:t>
            </a:r>
            <a:r>
              <a:rPr sz="2000" dirty="0">
                <a:latin typeface="Tahoma"/>
                <a:cs typeface="Tahoma"/>
              </a:rPr>
              <a:t>li</a:t>
            </a:r>
            <a:r>
              <a:rPr sz="2000" spc="-20" dirty="0">
                <a:latin typeface="Tahoma"/>
                <a:cs typeface="Tahoma"/>
              </a:rPr>
              <a:t>y</a:t>
            </a:r>
            <a:r>
              <a:rPr sz="2000" dirty="0">
                <a:latin typeface="Tahoma"/>
                <a:cs typeface="Tahoma"/>
              </a:rPr>
              <a:t>eti olan k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ru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/kuru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uşlar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İşletme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er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Dernek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-265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,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40" dirty="0">
                <a:latin typeface="Tahoma"/>
                <a:cs typeface="Tahoma"/>
              </a:rPr>
              <a:t>v</a:t>
            </a:r>
            <a:r>
              <a:rPr sz="2000" dirty="0">
                <a:latin typeface="Tahoma"/>
                <a:cs typeface="Tahoma"/>
              </a:rPr>
              <a:t>akıfla</a:t>
            </a:r>
            <a:r>
              <a:rPr sz="2000" spc="-270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, 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iv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l </a:t>
            </a:r>
            <a:r>
              <a:rPr sz="2000" spc="5" dirty="0">
                <a:latin typeface="Tahoma"/>
                <a:cs typeface="Tahoma"/>
              </a:rPr>
              <a:t>t</a:t>
            </a:r>
            <a:r>
              <a:rPr sz="2000" dirty="0">
                <a:latin typeface="Tahoma"/>
                <a:cs typeface="Tahoma"/>
              </a:rPr>
              <a:t>oplum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kur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luşları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Eğitim çalış</a:t>
            </a:r>
            <a:r>
              <a:rPr sz="2000" spc="5" dirty="0">
                <a:latin typeface="Tahoma"/>
                <a:cs typeface="Tahoma"/>
              </a:rPr>
              <a:t>a</a:t>
            </a:r>
            <a:r>
              <a:rPr sz="2000" dirty="0">
                <a:latin typeface="Tahoma"/>
                <a:cs typeface="Tahoma"/>
              </a:rPr>
              <a:t>nları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Ö</a:t>
            </a:r>
            <a:r>
              <a:rPr sz="2000" spc="-20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g</a:t>
            </a:r>
            <a:r>
              <a:rPr sz="2000" spc="-10" dirty="0">
                <a:latin typeface="Tahoma"/>
                <a:cs typeface="Tahoma"/>
              </a:rPr>
              <a:t>ü</a:t>
            </a:r>
            <a:r>
              <a:rPr sz="2000" dirty="0">
                <a:latin typeface="Tahoma"/>
                <a:cs typeface="Tahoma"/>
              </a:rPr>
              <a:t>n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eğitim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öğ</a:t>
            </a:r>
            <a:r>
              <a:rPr sz="2000" spc="-15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enci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eri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spc="-125" dirty="0">
                <a:latin typeface="Tahoma"/>
                <a:cs typeface="Tahoma"/>
              </a:rPr>
              <a:t>Y</a:t>
            </a:r>
            <a:r>
              <a:rPr sz="2000" dirty="0">
                <a:latin typeface="Tahoma"/>
                <a:cs typeface="Tahoma"/>
              </a:rPr>
              <a:t>etişkin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-10" dirty="0">
                <a:latin typeface="Tahoma"/>
                <a:cs typeface="Tahoma"/>
              </a:rPr>
              <a:t>ğ</a:t>
            </a:r>
            <a:r>
              <a:rPr sz="2000" dirty="0">
                <a:latin typeface="Tahoma"/>
                <a:cs typeface="Tahoma"/>
              </a:rPr>
              <a:t>iti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i </a:t>
            </a:r>
            <a:r>
              <a:rPr sz="2000" spc="5" dirty="0">
                <a:latin typeface="Tahoma"/>
                <a:cs typeface="Tahoma"/>
              </a:rPr>
              <a:t>ö</a:t>
            </a:r>
            <a:r>
              <a:rPr sz="2000" dirty="0">
                <a:latin typeface="Tahoma"/>
                <a:cs typeface="Tahoma"/>
              </a:rPr>
              <a:t>ğ</a:t>
            </a:r>
            <a:r>
              <a:rPr sz="2000" spc="-20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en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ci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eri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Genç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er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Genç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ik ç</a:t>
            </a:r>
            <a:r>
              <a:rPr sz="2000" spc="5" dirty="0">
                <a:latin typeface="Tahoma"/>
                <a:cs typeface="Tahoma"/>
              </a:rPr>
              <a:t>a</a:t>
            </a:r>
            <a:r>
              <a:rPr sz="2000" dirty="0">
                <a:latin typeface="Tahoma"/>
                <a:cs typeface="Tahoma"/>
              </a:rPr>
              <a:t>lışanları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6115" y="1987031"/>
            <a:ext cx="3997325" cy="2362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buFont typeface="Tahoma"/>
              <a:buChar char="•"/>
              <a:tabLst>
                <a:tab pos="287020" algn="l"/>
              </a:tabLst>
            </a:pPr>
            <a:r>
              <a:rPr sz="2000" spc="-200" dirty="0">
                <a:latin typeface="Tahoma"/>
                <a:cs typeface="Tahoma"/>
              </a:rPr>
              <a:t>T</a:t>
            </a:r>
            <a:r>
              <a:rPr sz="2000" dirty="0">
                <a:latin typeface="Tahoma"/>
                <a:cs typeface="Tahoma"/>
              </a:rPr>
              <a:t>oplam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</a:t>
            </a:r>
            <a:r>
              <a:rPr sz="2000" spc="-10" dirty="0">
                <a:latin typeface="Tahoma"/>
                <a:cs typeface="Tahoma"/>
              </a:rPr>
              <a:t>ü</a:t>
            </a:r>
            <a:r>
              <a:rPr sz="2000" dirty="0">
                <a:latin typeface="Tahoma"/>
                <a:cs typeface="Tahoma"/>
              </a:rPr>
              <a:t>tçe: 1</a:t>
            </a:r>
            <a:r>
              <a:rPr sz="2000" spc="-30" dirty="0">
                <a:latin typeface="Tahoma"/>
                <a:cs typeface="Tahoma"/>
              </a:rPr>
              <a:t>4</a:t>
            </a:r>
            <a:r>
              <a:rPr sz="2000" spc="-45" dirty="0">
                <a:latin typeface="Tahoma"/>
                <a:cs typeface="Tahoma"/>
              </a:rPr>
              <a:t>.</a:t>
            </a:r>
            <a:r>
              <a:rPr sz="2000" dirty="0">
                <a:latin typeface="Tahoma"/>
                <a:cs typeface="Tahoma"/>
              </a:rPr>
              <a:t>7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Mil</a:t>
            </a:r>
            <a:r>
              <a:rPr sz="2000" spc="-40" dirty="0">
                <a:latin typeface="Tahoma"/>
                <a:cs typeface="Tahoma"/>
              </a:rPr>
              <a:t>y</a:t>
            </a:r>
            <a:r>
              <a:rPr sz="2000" dirty="0">
                <a:latin typeface="Tahoma"/>
                <a:cs typeface="Tahoma"/>
              </a:rPr>
              <a:t>ar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€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ahoma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Font typeface="Tahoma"/>
              <a:buChar char="•"/>
              <a:tabLst>
                <a:tab pos="287020" algn="l"/>
              </a:tabLst>
            </a:pPr>
            <a:r>
              <a:rPr sz="2000" dirty="0">
                <a:latin typeface="Tahoma"/>
                <a:cs typeface="Tahoma"/>
              </a:rPr>
              <a:t>4 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il</a:t>
            </a:r>
            <a:r>
              <a:rPr sz="2000" spc="-20" dirty="0">
                <a:latin typeface="Tahoma"/>
                <a:cs typeface="Tahoma"/>
              </a:rPr>
              <a:t>y</a:t>
            </a:r>
            <a:r>
              <a:rPr sz="2000" dirty="0">
                <a:latin typeface="Tahoma"/>
                <a:cs typeface="Tahoma"/>
              </a:rPr>
              <a:t>on </a:t>
            </a:r>
            <a:r>
              <a:rPr sz="2000" spc="-30" dirty="0">
                <a:latin typeface="Tahoma"/>
                <a:cs typeface="Tahoma"/>
              </a:rPr>
              <a:t>A</a:t>
            </a:r>
            <a:r>
              <a:rPr sz="2000" dirty="0">
                <a:latin typeface="Tahoma"/>
                <a:cs typeface="Tahoma"/>
              </a:rPr>
              <a:t>vru</a:t>
            </a:r>
            <a:r>
              <a:rPr sz="2000" spc="-10" dirty="0">
                <a:latin typeface="Tahoma"/>
                <a:cs typeface="Tahoma"/>
              </a:rPr>
              <a:t>p</a:t>
            </a:r>
            <a:r>
              <a:rPr sz="2000" dirty="0">
                <a:latin typeface="Tahoma"/>
                <a:cs typeface="Tahoma"/>
              </a:rPr>
              <a:t>alı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için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yurt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ışın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  <a:p>
            <a:pPr marL="812800" lvl="1" indent="-342900">
              <a:lnSpc>
                <a:spcPct val="100000"/>
              </a:lnSpc>
              <a:spcBef>
                <a:spcPts val="1500"/>
              </a:spcBef>
              <a:buFont typeface="Symbol"/>
              <a:buChar char=""/>
              <a:tabLst>
                <a:tab pos="813435" algn="l"/>
              </a:tabLst>
            </a:pPr>
            <a:r>
              <a:rPr sz="2000" dirty="0">
                <a:latin typeface="Tahoma"/>
                <a:cs typeface="Tahoma"/>
              </a:rPr>
              <a:t>eğitim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alma,</a:t>
            </a:r>
            <a:endParaRPr sz="2000">
              <a:latin typeface="Tahoma"/>
              <a:cs typeface="Tahoma"/>
            </a:endParaRPr>
          </a:p>
          <a:p>
            <a:pPr marL="812800" lvl="1" indent="-342900">
              <a:lnSpc>
                <a:spcPct val="100000"/>
              </a:lnSpc>
              <a:spcBef>
                <a:spcPts val="1200"/>
              </a:spcBef>
              <a:buFont typeface="Symbol"/>
              <a:buChar char=""/>
              <a:tabLst>
                <a:tab pos="813435" algn="l"/>
              </a:tabLst>
            </a:pPr>
            <a:r>
              <a:rPr sz="2000" dirty="0">
                <a:latin typeface="Tahoma"/>
                <a:cs typeface="Tahoma"/>
              </a:rPr>
              <a:t>iş 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eney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mi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kazan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v</a:t>
            </a:r>
            <a:r>
              <a:rPr sz="2000" dirty="0">
                <a:latin typeface="Tahoma"/>
                <a:cs typeface="Tahoma"/>
              </a:rPr>
              <a:t>e</a:t>
            </a:r>
            <a:endParaRPr sz="2000">
              <a:latin typeface="Tahoma"/>
              <a:cs typeface="Tahoma"/>
            </a:endParaRPr>
          </a:p>
          <a:p>
            <a:pPr marL="812800" lvl="1" indent="-342900">
              <a:lnSpc>
                <a:spcPct val="100000"/>
              </a:lnSpc>
              <a:spcBef>
                <a:spcPts val="1200"/>
              </a:spcBef>
              <a:buFont typeface="Symbol"/>
              <a:buChar char=""/>
              <a:tabLst>
                <a:tab pos="813435" algn="l"/>
              </a:tabLst>
            </a:pPr>
            <a:r>
              <a:rPr sz="2000" dirty="0">
                <a:latin typeface="Tahoma"/>
                <a:cs typeface="Tahoma"/>
              </a:rPr>
              <a:t>gönü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lü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olma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fırsa</a:t>
            </a:r>
            <a:r>
              <a:rPr sz="2000" spc="5" dirty="0">
                <a:latin typeface="Tahoma"/>
                <a:cs typeface="Tahoma"/>
              </a:rPr>
              <a:t>t</a:t>
            </a:r>
            <a:r>
              <a:rPr sz="2000" dirty="0">
                <a:latin typeface="Tahoma"/>
                <a:cs typeface="Tahoma"/>
              </a:rPr>
              <a:t>ı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8952" y="764796"/>
            <a:ext cx="60839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5"/>
              </a:lnSpc>
            </a:pPr>
            <a:r>
              <a:rPr sz="3600" spc="-5" dirty="0">
                <a:solidFill>
                  <a:srgbClr val="FF0000"/>
                </a:solidFill>
                <a:latin typeface="Tahoma"/>
                <a:cs typeface="Tahoma"/>
              </a:rPr>
              <a:t>Erasm</a:t>
            </a:r>
            <a:r>
              <a:rPr sz="3600" spc="-15" dirty="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sz="3600" spc="-25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3600" spc="-30" dirty="0">
                <a:solidFill>
                  <a:srgbClr val="FF0000"/>
                </a:solidFill>
                <a:latin typeface="Tahoma"/>
                <a:cs typeface="Tahoma"/>
              </a:rPr>
              <a:t>+</a:t>
            </a:r>
            <a:r>
              <a:rPr sz="3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-25" dirty="0">
                <a:solidFill>
                  <a:srgbClr val="FF0000"/>
                </a:solidFill>
                <a:latin typeface="Tahoma"/>
                <a:cs typeface="Tahoma"/>
              </a:rPr>
              <a:t>Ra</a:t>
            </a:r>
            <a:r>
              <a:rPr sz="3600" spc="-40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3600" spc="-20" dirty="0">
                <a:solidFill>
                  <a:srgbClr val="FF0000"/>
                </a:solidFill>
                <a:latin typeface="Tahoma"/>
                <a:cs typeface="Tahoma"/>
              </a:rPr>
              <a:t>amsal</a:t>
            </a:r>
            <a:r>
              <a:rPr sz="3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spc="-5" dirty="0">
                <a:solidFill>
                  <a:srgbClr val="FF0000"/>
                </a:solidFill>
                <a:latin typeface="Tahoma"/>
                <a:cs typeface="Tahoma"/>
              </a:rPr>
              <a:t>Hed</a:t>
            </a:r>
            <a:r>
              <a:rPr sz="3600" spc="5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3600" spc="-5" dirty="0">
                <a:solidFill>
                  <a:srgbClr val="FF0000"/>
                </a:solidFill>
                <a:latin typeface="Tahoma"/>
                <a:cs typeface="Tahoma"/>
              </a:rPr>
              <a:t>fl</a:t>
            </a:r>
            <a:r>
              <a:rPr sz="3600" spc="10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3600" spc="-20" dirty="0">
                <a:solidFill>
                  <a:srgbClr val="FF0000"/>
                </a:solidFill>
                <a:latin typeface="Tahoma"/>
                <a:cs typeface="Tahoma"/>
              </a:rPr>
              <a:t>ri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040" rIns="0" bIns="0" rtlCol="0">
            <a:spAutoFit/>
          </a:bodyPr>
          <a:lstStyle/>
          <a:p>
            <a:pPr marL="12700">
              <a:lnSpc>
                <a:spcPts val="4315"/>
              </a:lnSpc>
            </a:pPr>
            <a:r>
              <a:rPr sz="3600" dirty="0">
                <a:latin typeface="Tahoma"/>
                <a:cs typeface="Tahoma"/>
              </a:rPr>
              <a:t>Hangi</a:t>
            </a:r>
            <a:r>
              <a:rPr sz="3600" spc="-20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Ülkelerde Uygul</a:t>
            </a:r>
            <a:r>
              <a:rPr sz="3600" spc="-15" dirty="0">
                <a:latin typeface="Tahoma"/>
                <a:cs typeface="Tahoma"/>
              </a:rPr>
              <a:t>a</a:t>
            </a:r>
            <a:r>
              <a:rPr sz="3600" dirty="0">
                <a:latin typeface="Tahoma"/>
                <a:cs typeface="Tahoma"/>
              </a:rPr>
              <a:t>n</a:t>
            </a:r>
            <a:r>
              <a:rPr sz="3600" spc="-15" dirty="0">
                <a:latin typeface="Tahoma"/>
                <a:cs typeface="Tahoma"/>
              </a:rPr>
              <a:t>a</a:t>
            </a:r>
            <a:r>
              <a:rPr sz="3600" dirty="0">
                <a:latin typeface="Tahoma"/>
                <a:cs typeface="Tahoma"/>
              </a:rPr>
              <a:t>c</a:t>
            </a:r>
            <a:r>
              <a:rPr sz="3600" spc="-15" dirty="0">
                <a:latin typeface="Tahoma"/>
                <a:cs typeface="Tahoma"/>
              </a:rPr>
              <a:t>a</a:t>
            </a:r>
            <a:r>
              <a:rPr sz="3600" dirty="0">
                <a:latin typeface="Tahoma"/>
                <a:cs typeface="Tahoma"/>
              </a:rPr>
              <a:t>k?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1704202"/>
            <a:ext cx="5403850" cy="3746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34</a:t>
            </a:r>
            <a:r>
              <a:rPr sz="20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Program</a:t>
            </a:r>
            <a:r>
              <a:rPr sz="20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Ülke</a:t>
            </a:r>
            <a:r>
              <a:rPr sz="2000" spc="5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i: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6"/>
              </a:spcBef>
            </a:pP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5600" algn="l"/>
              </a:tabLst>
            </a:pPr>
            <a:r>
              <a:rPr sz="1800" b="1" dirty="0">
                <a:latin typeface="Tahoma"/>
                <a:cs typeface="Tahoma"/>
              </a:rPr>
              <a:t>28</a:t>
            </a:r>
            <a:r>
              <a:rPr sz="1800" b="1" spc="-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Avrupa Birl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ği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ü</a:t>
            </a:r>
            <a:r>
              <a:rPr sz="1800" spc="5" dirty="0">
                <a:latin typeface="Tahoma"/>
                <a:cs typeface="Tahoma"/>
              </a:rPr>
              <a:t>y</a:t>
            </a:r>
            <a:r>
              <a:rPr sz="1800" dirty="0">
                <a:latin typeface="Tahoma"/>
                <a:cs typeface="Tahoma"/>
              </a:rPr>
              <a:t>esi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ülke</a:t>
            </a:r>
            <a:endParaRPr sz="1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510"/>
              </a:spcBef>
              <a:buFont typeface="Tahoma"/>
              <a:buChar char="•"/>
              <a:tabLst>
                <a:tab pos="355600" algn="l"/>
              </a:tabLst>
            </a:pPr>
            <a:r>
              <a:rPr sz="1800" dirty="0">
                <a:latin typeface="Tahoma"/>
                <a:cs typeface="Tahoma"/>
              </a:rPr>
              <a:t>4 EFTA (Avrupa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Serbest </a:t>
            </a:r>
            <a:r>
              <a:rPr sz="1800" spc="5" dirty="0">
                <a:latin typeface="Tahoma"/>
                <a:cs typeface="Tahoma"/>
              </a:rPr>
              <a:t>T</a:t>
            </a:r>
            <a:r>
              <a:rPr sz="1800" dirty="0">
                <a:latin typeface="Tahoma"/>
                <a:cs typeface="Tahoma"/>
              </a:rPr>
              <a:t>i</a:t>
            </a:r>
            <a:r>
              <a:rPr sz="1800" spc="-10" dirty="0">
                <a:latin typeface="Tahoma"/>
                <a:cs typeface="Tahoma"/>
              </a:rPr>
              <a:t>c</a:t>
            </a:r>
            <a:r>
              <a:rPr sz="1800" dirty="0">
                <a:latin typeface="Tahoma"/>
                <a:cs typeface="Tahoma"/>
              </a:rPr>
              <a:t>aret Bir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iğ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)</a:t>
            </a:r>
            <a:r>
              <a:rPr sz="1800" spc="2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ü</a:t>
            </a:r>
            <a:r>
              <a:rPr sz="1800" spc="5" dirty="0">
                <a:latin typeface="Tahoma"/>
                <a:cs typeface="Tahoma"/>
              </a:rPr>
              <a:t>y</a:t>
            </a:r>
            <a:r>
              <a:rPr sz="1800" dirty="0">
                <a:latin typeface="Tahoma"/>
                <a:cs typeface="Tahoma"/>
              </a:rPr>
              <a:t>esi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ülke:</a:t>
            </a:r>
            <a:endParaRPr sz="1800">
              <a:latin typeface="Tahoma"/>
              <a:cs typeface="Tahoma"/>
            </a:endParaRPr>
          </a:p>
          <a:p>
            <a:pPr marL="354965">
              <a:lnSpc>
                <a:spcPct val="100000"/>
              </a:lnSpc>
              <a:spcBef>
                <a:spcPts val="1080"/>
              </a:spcBef>
            </a:pPr>
            <a:r>
              <a:rPr sz="1800" b="1" spc="5" dirty="0">
                <a:latin typeface="Tahoma"/>
                <a:cs typeface="Tahoma"/>
              </a:rPr>
              <a:t>İ</a:t>
            </a:r>
            <a:r>
              <a:rPr sz="1800" b="1" dirty="0">
                <a:latin typeface="Tahoma"/>
                <a:cs typeface="Tahoma"/>
              </a:rPr>
              <a:t>svi</a:t>
            </a:r>
            <a:r>
              <a:rPr sz="1800" b="1" spc="-10" dirty="0">
                <a:latin typeface="Tahoma"/>
                <a:cs typeface="Tahoma"/>
              </a:rPr>
              <a:t>ç</a:t>
            </a:r>
            <a:r>
              <a:rPr sz="1800" b="1" dirty="0">
                <a:latin typeface="Tahoma"/>
                <a:cs typeface="Tahoma"/>
              </a:rPr>
              <a:t>re,</a:t>
            </a:r>
            <a:r>
              <a:rPr sz="1800" b="1" spc="-15" dirty="0">
                <a:latin typeface="Tahoma"/>
                <a:cs typeface="Tahoma"/>
              </a:rPr>
              <a:t> </a:t>
            </a:r>
            <a:r>
              <a:rPr sz="1800" b="1" spc="5" dirty="0">
                <a:latin typeface="Tahoma"/>
                <a:cs typeface="Tahoma"/>
              </a:rPr>
              <a:t>İ</a:t>
            </a:r>
            <a:r>
              <a:rPr sz="1800" b="1" dirty="0">
                <a:latin typeface="Tahoma"/>
                <a:cs typeface="Tahoma"/>
              </a:rPr>
              <a:t>zlanda, Lih</a:t>
            </a:r>
            <a:r>
              <a:rPr sz="1800" b="1" spc="-10" dirty="0">
                <a:latin typeface="Tahoma"/>
                <a:cs typeface="Tahoma"/>
              </a:rPr>
              <a:t>t</a:t>
            </a:r>
            <a:r>
              <a:rPr sz="1800" b="1" dirty="0">
                <a:latin typeface="Tahoma"/>
                <a:cs typeface="Tahoma"/>
              </a:rPr>
              <a:t>enş</a:t>
            </a:r>
            <a:r>
              <a:rPr sz="1800" b="1" spc="-10" dirty="0">
                <a:latin typeface="Tahoma"/>
                <a:cs typeface="Tahoma"/>
              </a:rPr>
              <a:t>t</a:t>
            </a:r>
            <a:r>
              <a:rPr sz="1800" b="1" dirty="0">
                <a:latin typeface="Tahoma"/>
                <a:cs typeface="Tahoma"/>
              </a:rPr>
              <a:t>ayn ve</a:t>
            </a:r>
            <a:r>
              <a:rPr sz="1800" b="1" spc="-1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N</a:t>
            </a:r>
            <a:r>
              <a:rPr sz="1800" b="1" spc="5" dirty="0">
                <a:latin typeface="Tahoma"/>
                <a:cs typeface="Tahoma"/>
              </a:rPr>
              <a:t>o</a:t>
            </a:r>
            <a:r>
              <a:rPr sz="1800" b="1" dirty="0">
                <a:latin typeface="Tahoma"/>
                <a:cs typeface="Tahoma"/>
              </a:rPr>
              <a:t>rveç</a:t>
            </a:r>
            <a:endParaRPr sz="1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510"/>
              </a:spcBef>
              <a:buFont typeface="Tahoma"/>
              <a:buChar char="•"/>
              <a:tabLst>
                <a:tab pos="355600" algn="l"/>
              </a:tabLst>
            </a:pPr>
            <a:r>
              <a:rPr sz="1800" dirty="0">
                <a:latin typeface="Tahoma"/>
                <a:cs typeface="Tahoma"/>
              </a:rPr>
              <a:t>AB ada</a:t>
            </a:r>
            <a:r>
              <a:rPr sz="1800" spc="5" dirty="0">
                <a:latin typeface="Tahoma"/>
                <a:cs typeface="Tahoma"/>
              </a:rPr>
              <a:t>y</a:t>
            </a:r>
            <a:r>
              <a:rPr sz="1800" dirty="0">
                <a:latin typeface="Tahoma"/>
                <a:cs typeface="Tahoma"/>
              </a:rPr>
              <a:t>ı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ülkeler ar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sında</a:t>
            </a:r>
            <a:r>
              <a:rPr sz="1800" spc="5" dirty="0">
                <a:latin typeface="Tahoma"/>
                <a:cs typeface="Tahoma"/>
              </a:rPr>
              <a:t>n</a:t>
            </a:r>
            <a:r>
              <a:rPr sz="1800" dirty="0"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 marL="12700" indent="342900">
              <a:lnSpc>
                <a:spcPct val="100000"/>
              </a:lnSpc>
              <a:spcBef>
                <a:spcPts val="1080"/>
              </a:spcBef>
            </a:pPr>
            <a:r>
              <a:rPr sz="1800" b="1" dirty="0">
                <a:latin typeface="Tahoma"/>
                <a:cs typeface="Tahoma"/>
              </a:rPr>
              <a:t>Tür</a:t>
            </a:r>
            <a:r>
              <a:rPr sz="1800" b="1" spc="-10" dirty="0">
                <a:latin typeface="Tahoma"/>
                <a:cs typeface="Tahoma"/>
              </a:rPr>
              <a:t>k</a:t>
            </a:r>
            <a:r>
              <a:rPr sz="1800" b="1" dirty="0">
                <a:latin typeface="Tahoma"/>
                <a:cs typeface="Tahoma"/>
              </a:rPr>
              <a:t>i</a:t>
            </a:r>
            <a:r>
              <a:rPr sz="1800" b="1" spc="-15" dirty="0">
                <a:latin typeface="Tahoma"/>
                <a:cs typeface="Tahoma"/>
              </a:rPr>
              <a:t>y</a:t>
            </a:r>
            <a:r>
              <a:rPr sz="1800" b="1" dirty="0">
                <a:latin typeface="Tahoma"/>
                <a:cs typeface="Tahoma"/>
              </a:rPr>
              <a:t>e ve </a:t>
            </a:r>
            <a:r>
              <a:rPr sz="1800" b="1" spc="-10" dirty="0">
                <a:latin typeface="Tahoma"/>
                <a:cs typeface="Tahoma"/>
              </a:rPr>
              <a:t>M</a:t>
            </a:r>
            <a:r>
              <a:rPr sz="1800" b="1" dirty="0">
                <a:latin typeface="Tahoma"/>
                <a:cs typeface="Tahoma"/>
              </a:rPr>
              <a:t>a</a:t>
            </a:r>
            <a:r>
              <a:rPr sz="1800" b="1" spc="-10" dirty="0">
                <a:latin typeface="Tahoma"/>
                <a:cs typeface="Tahoma"/>
              </a:rPr>
              <a:t>k</a:t>
            </a:r>
            <a:r>
              <a:rPr sz="1800" b="1" dirty="0">
                <a:latin typeface="Tahoma"/>
                <a:cs typeface="Tahoma"/>
              </a:rPr>
              <a:t>e</a:t>
            </a:r>
            <a:r>
              <a:rPr sz="1800" b="1" spc="-10" dirty="0">
                <a:latin typeface="Tahoma"/>
                <a:cs typeface="Tahoma"/>
              </a:rPr>
              <a:t>d</a:t>
            </a:r>
            <a:r>
              <a:rPr sz="1800" b="1" dirty="0">
                <a:latin typeface="Tahoma"/>
                <a:cs typeface="Tahoma"/>
              </a:rPr>
              <a:t>onya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0000"/>
                </a:solidFill>
                <a:latin typeface="Tahoma"/>
                <a:cs typeface="Tahoma"/>
              </a:rPr>
              <a:t>Ortak Ü</a:t>
            </a:r>
            <a:r>
              <a:rPr sz="1800" spc="-1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1800" dirty="0">
                <a:solidFill>
                  <a:srgbClr val="FF0000"/>
                </a:solidFill>
                <a:latin typeface="Tahoma"/>
                <a:cs typeface="Tahoma"/>
              </a:rPr>
              <a:t>keler: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latin typeface="Tahoma"/>
                <a:cs typeface="Tahoma"/>
              </a:rPr>
              <a:t>Progra</a:t>
            </a:r>
            <a:r>
              <a:rPr sz="1800" dirty="0">
                <a:latin typeface="Tahoma"/>
                <a:cs typeface="Tahoma"/>
              </a:rPr>
              <a:t>m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Rehberinde listesi</a:t>
            </a:r>
            <a:r>
              <a:rPr sz="1800" spc="-5" dirty="0">
                <a:latin typeface="Tahoma"/>
                <a:cs typeface="Tahoma"/>
              </a:rPr>
              <a:t> </a:t>
            </a:r>
            <a:r>
              <a:rPr sz="1800" spc="-15" dirty="0">
                <a:latin typeface="Tahoma"/>
                <a:cs typeface="Tahoma"/>
              </a:rPr>
              <a:t>verile</a:t>
            </a:r>
            <a:r>
              <a:rPr sz="1800" spc="-10" dirty="0">
                <a:latin typeface="Tahoma"/>
                <a:cs typeface="Tahoma"/>
              </a:rPr>
              <a:t>n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dün</a:t>
            </a:r>
            <a:r>
              <a:rPr sz="1800" b="1" spc="-10" dirty="0">
                <a:latin typeface="Tahoma"/>
                <a:cs typeface="Tahoma"/>
              </a:rPr>
              <a:t>y</a:t>
            </a:r>
            <a:r>
              <a:rPr sz="1800" b="1" dirty="0">
                <a:latin typeface="Tahoma"/>
                <a:cs typeface="Tahoma"/>
              </a:rPr>
              <a:t>a ül</a:t>
            </a:r>
            <a:r>
              <a:rPr sz="1800" b="1" spc="-10" dirty="0">
                <a:latin typeface="Tahoma"/>
                <a:cs typeface="Tahoma"/>
              </a:rPr>
              <a:t>k</a:t>
            </a:r>
            <a:r>
              <a:rPr sz="1800" b="1" dirty="0">
                <a:latin typeface="Tahoma"/>
                <a:cs typeface="Tahoma"/>
              </a:rPr>
              <a:t>el</a:t>
            </a:r>
            <a:r>
              <a:rPr sz="1800" b="1" spc="-10" dirty="0">
                <a:latin typeface="Tahoma"/>
                <a:cs typeface="Tahoma"/>
              </a:rPr>
              <a:t>e</a:t>
            </a:r>
            <a:r>
              <a:rPr sz="1800" b="1" dirty="0">
                <a:latin typeface="Tahoma"/>
                <a:cs typeface="Tahoma"/>
              </a:rPr>
              <a:t>ri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813" rIns="0" bIns="0" rtlCol="0">
            <a:spAutoFit/>
          </a:bodyPr>
          <a:lstStyle/>
          <a:p>
            <a:pPr marL="447040">
              <a:lnSpc>
                <a:spcPts val="3750"/>
              </a:lnSpc>
            </a:pPr>
            <a:r>
              <a:rPr dirty="0">
                <a:latin typeface="Tahoma"/>
                <a:cs typeface="Tahoma"/>
              </a:rPr>
              <a:t>Erasmus+</a:t>
            </a:r>
            <a:r>
              <a:rPr spc="-2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Eğitim</a:t>
            </a:r>
            <a:r>
              <a:rPr spc="10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ve Öğr</a:t>
            </a:r>
            <a:r>
              <a:rPr spc="5" dirty="0">
                <a:latin typeface="Tahoma"/>
                <a:cs typeface="Tahoma"/>
              </a:rPr>
              <a:t>e</a:t>
            </a:r>
            <a:r>
              <a:rPr dirty="0">
                <a:latin typeface="Tahoma"/>
                <a:cs typeface="Tahoma"/>
              </a:rPr>
              <a:t>tim</a:t>
            </a:r>
            <a:r>
              <a:rPr spc="-15" dirty="0">
                <a:latin typeface="Tahoma"/>
                <a:cs typeface="Tahoma"/>
              </a:rPr>
              <a:t> </a:t>
            </a:r>
            <a:r>
              <a:rPr dirty="0">
                <a:latin typeface="Tahoma"/>
                <a:cs typeface="Tahoma"/>
              </a:rPr>
              <a:t>Öncelikl</a:t>
            </a:r>
            <a:r>
              <a:rPr spc="5" dirty="0">
                <a:latin typeface="Tahoma"/>
                <a:cs typeface="Tahoma"/>
              </a:rPr>
              <a:t>e</a:t>
            </a:r>
            <a:r>
              <a:rPr dirty="0">
                <a:latin typeface="Tahoma"/>
                <a:cs typeface="Tahoma"/>
              </a:rPr>
              <a:t>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065" y="1434466"/>
            <a:ext cx="7812405" cy="4521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33655" indent="-342900">
              <a:lnSpc>
                <a:spcPct val="150000"/>
              </a:lnSpc>
              <a:buFont typeface="Tahoma"/>
              <a:buChar char="•"/>
              <a:tabLst>
                <a:tab pos="355600" algn="l"/>
              </a:tabLst>
            </a:pPr>
            <a:r>
              <a:rPr sz="1800" dirty="0">
                <a:latin typeface="Tahoma"/>
                <a:cs typeface="Tahoma"/>
              </a:rPr>
              <a:t>Eği</a:t>
            </a:r>
            <a:r>
              <a:rPr sz="1800" spc="-10" dirty="0">
                <a:latin typeface="Tahoma"/>
                <a:cs typeface="Tahoma"/>
              </a:rPr>
              <a:t>t</a:t>
            </a:r>
            <a:r>
              <a:rPr sz="1800" dirty="0">
                <a:latin typeface="Tahoma"/>
                <a:cs typeface="Tahoma"/>
              </a:rPr>
              <a:t>im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ve öğretim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n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tüm alanlarında;</a:t>
            </a:r>
            <a:r>
              <a:rPr sz="1800" spc="2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g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ri</a:t>
            </a:r>
            <a:r>
              <a:rPr sz="1800" b="1" spc="-10" dirty="0">
                <a:latin typeface="Tahoma"/>
                <a:cs typeface="Tahoma"/>
              </a:rPr>
              <a:t>ş</a:t>
            </a:r>
            <a:r>
              <a:rPr sz="1800" b="1" dirty="0">
                <a:latin typeface="Tahoma"/>
                <a:cs typeface="Tahoma"/>
              </a:rPr>
              <a:t>im</a:t>
            </a:r>
            <a:r>
              <a:rPr sz="1800" b="1" spc="-10" dirty="0">
                <a:latin typeface="Tahoma"/>
                <a:cs typeface="Tahoma"/>
              </a:rPr>
              <a:t>c</a:t>
            </a:r>
            <a:r>
              <a:rPr sz="1800" b="1" dirty="0">
                <a:latin typeface="Tahoma"/>
                <a:cs typeface="Tahoma"/>
              </a:rPr>
              <a:t>i</a:t>
            </a:r>
            <a:r>
              <a:rPr sz="1800" b="1" spc="-10" dirty="0">
                <a:latin typeface="Tahoma"/>
                <a:cs typeface="Tahoma"/>
              </a:rPr>
              <a:t>l</a:t>
            </a:r>
            <a:r>
              <a:rPr sz="1800" b="1" dirty="0">
                <a:latin typeface="Tahoma"/>
                <a:cs typeface="Tahoma"/>
              </a:rPr>
              <a:t>i</a:t>
            </a:r>
            <a:r>
              <a:rPr sz="1800" b="1" spc="-10" dirty="0">
                <a:latin typeface="Tahoma"/>
                <a:cs typeface="Tahoma"/>
              </a:rPr>
              <a:t>k</a:t>
            </a:r>
            <a:r>
              <a:rPr sz="1800" b="1" dirty="0">
                <a:latin typeface="Tahoma"/>
                <a:cs typeface="Tahoma"/>
              </a:rPr>
              <a:t>,</a:t>
            </a:r>
            <a:r>
              <a:rPr sz="1800" b="1" spc="-1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d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j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tal</a:t>
            </a:r>
            <a:r>
              <a:rPr sz="1800" b="1" spc="-10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beceri</a:t>
            </a:r>
            <a:r>
              <a:rPr sz="1800" b="1" spc="-10" dirty="0">
                <a:latin typeface="Tahoma"/>
                <a:cs typeface="Tahoma"/>
              </a:rPr>
              <a:t>l</a:t>
            </a:r>
            <a:r>
              <a:rPr sz="1800" b="1" dirty="0">
                <a:latin typeface="Tahoma"/>
                <a:cs typeface="Tahoma"/>
              </a:rPr>
              <a:t>er, çok </a:t>
            </a:r>
            <a:r>
              <a:rPr sz="1800" b="1" spc="-5" dirty="0">
                <a:latin typeface="Tahoma"/>
                <a:cs typeface="Tahoma"/>
              </a:rPr>
              <a:t>dillili</a:t>
            </a:r>
            <a:r>
              <a:rPr sz="1800" b="1" dirty="0">
                <a:latin typeface="Tahoma"/>
                <a:cs typeface="Tahoma"/>
              </a:rPr>
              <a:t>k</a:t>
            </a:r>
            <a:r>
              <a:rPr sz="1800" b="1" spc="-5" dirty="0">
                <a:latin typeface="Tahoma"/>
                <a:cs typeface="Tahoma"/>
              </a:rPr>
              <a:t> gi</a:t>
            </a:r>
            <a:r>
              <a:rPr sz="1800" b="1" dirty="0">
                <a:latin typeface="Tahoma"/>
                <a:cs typeface="Tahoma"/>
              </a:rPr>
              <a:t>bi</a:t>
            </a:r>
            <a:r>
              <a:rPr sz="1800" b="1" spc="-5" dirty="0">
                <a:latin typeface="Tahoma"/>
                <a:cs typeface="Tahoma"/>
              </a:rPr>
              <a:t> teme</a:t>
            </a:r>
            <a:r>
              <a:rPr sz="1800" b="1" dirty="0">
                <a:latin typeface="Tahoma"/>
                <a:cs typeface="Tahoma"/>
              </a:rPr>
              <a:t>l</a:t>
            </a:r>
            <a:r>
              <a:rPr sz="1800" b="1" spc="5" dirty="0">
                <a:latin typeface="Tahoma"/>
                <a:cs typeface="Tahoma"/>
              </a:rPr>
              <a:t> </a:t>
            </a:r>
            <a:r>
              <a:rPr sz="1800" b="1" spc="-5" dirty="0">
                <a:latin typeface="Tahoma"/>
                <a:cs typeface="Tahoma"/>
              </a:rPr>
              <a:t>v</a:t>
            </a:r>
            <a:r>
              <a:rPr sz="1800" b="1" dirty="0">
                <a:latin typeface="Tahoma"/>
                <a:cs typeface="Tahoma"/>
              </a:rPr>
              <a:t>e</a:t>
            </a:r>
            <a:r>
              <a:rPr sz="1800" b="1" spc="-5" dirty="0">
                <a:latin typeface="Tahoma"/>
                <a:cs typeface="Tahoma"/>
              </a:rPr>
              <a:t> ç</a:t>
            </a:r>
            <a:r>
              <a:rPr sz="1800" b="1" dirty="0">
                <a:latin typeface="Tahoma"/>
                <a:cs typeface="Tahoma"/>
              </a:rPr>
              <a:t>a</a:t>
            </a:r>
            <a:r>
              <a:rPr sz="1800" b="1" spc="-5" dirty="0">
                <a:latin typeface="Tahoma"/>
                <a:cs typeface="Tahoma"/>
              </a:rPr>
              <a:t>pr</a:t>
            </a:r>
            <a:r>
              <a:rPr sz="1800" b="1" dirty="0">
                <a:latin typeface="Tahoma"/>
                <a:cs typeface="Tahoma"/>
              </a:rPr>
              <a:t>az</a:t>
            </a:r>
            <a:r>
              <a:rPr sz="1800" b="1" spc="-10" dirty="0">
                <a:latin typeface="Tahoma"/>
                <a:cs typeface="Tahoma"/>
              </a:rPr>
              <a:t> </a:t>
            </a:r>
            <a:r>
              <a:rPr sz="1800" b="1" spc="-5" dirty="0">
                <a:latin typeface="Tahoma"/>
                <a:cs typeface="Tahoma"/>
              </a:rPr>
              <a:t>b</a:t>
            </a:r>
            <a:r>
              <a:rPr sz="1800" b="1" dirty="0">
                <a:latin typeface="Tahoma"/>
                <a:cs typeface="Tahoma"/>
              </a:rPr>
              <a:t>e</a:t>
            </a:r>
            <a:r>
              <a:rPr sz="1800" b="1" spc="-5" dirty="0">
                <a:latin typeface="Tahoma"/>
                <a:cs typeface="Tahoma"/>
              </a:rPr>
              <a:t>c</a:t>
            </a:r>
            <a:r>
              <a:rPr sz="1800" b="1" dirty="0">
                <a:latin typeface="Tahoma"/>
                <a:cs typeface="Tahoma"/>
              </a:rPr>
              <a:t>e</a:t>
            </a:r>
            <a:r>
              <a:rPr sz="1800" b="1" spc="-5" dirty="0">
                <a:latin typeface="Tahoma"/>
                <a:cs typeface="Tahoma"/>
              </a:rPr>
              <a:t>ril</a:t>
            </a:r>
            <a:r>
              <a:rPr sz="1800" b="1" dirty="0">
                <a:latin typeface="Tahoma"/>
                <a:cs typeface="Tahoma"/>
              </a:rPr>
              <a:t>e</a:t>
            </a:r>
            <a:r>
              <a:rPr sz="1800" b="1" spc="-5" dirty="0">
                <a:latin typeface="Tahoma"/>
                <a:cs typeface="Tahoma"/>
              </a:rPr>
              <a:t>r</a:t>
            </a:r>
            <a:r>
              <a:rPr sz="1800" b="1" dirty="0">
                <a:latin typeface="Tahoma"/>
                <a:cs typeface="Tahoma"/>
              </a:rPr>
              <a:t>i</a:t>
            </a:r>
            <a:r>
              <a:rPr sz="1800" b="1" spc="-5" dirty="0">
                <a:latin typeface="Tahoma"/>
                <a:cs typeface="Tahoma"/>
              </a:rPr>
              <a:t> geliştirmek</a:t>
            </a:r>
            <a:endParaRPr sz="1800">
              <a:latin typeface="Tahoma"/>
              <a:cs typeface="Tahoma"/>
            </a:endParaRPr>
          </a:p>
          <a:p>
            <a:pPr marL="355600" marR="5080" indent="-342900" algn="just">
              <a:lnSpc>
                <a:spcPct val="150100"/>
              </a:lnSpc>
              <a:spcBef>
                <a:spcPts val="430"/>
              </a:spcBef>
              <a:buFont typeface="Tahoma"/>
              <a:buChar char="•"/>
              <a:tabLst>
                <a:tab pos="355600" algn="l"/>
              </a:tabLst>
            </a:pPr>
            <a:r>
              <a:rPr sz="1800" dirty="0">
                <a:latin typeface="Tahoma"/>
                <a:cs typeface="Tahoma"/>
              </a:rPr>
              <a:t>Eği</a:t>
            </a:r>
            <a:r>
              <a:rPr sz="1800" spc="-10" dirty="0">
                <a:latin typeface="Tahoma"/>
                <a:cs typeface="Tahoma"/>
              </a:rPr>
              <a:t>t</a:t>
            </a:r>
            <a:r>
              <a:rPr sz="1800" dirty="0">
                <a:latin typeface="Tahoma"/>
                <a:cs typeface="Tahoma"/>
              </a:rPr>
              <a:t>im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ve öğretim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alanlarında öğrenme</a:t>
            </a:r>
            <a:r>
              <a:rPr sz="1800" spc="5" dirty="0">
                <a:latin typeface="Tahoma"/>
                <a:cs typeface="Tahoma"/>
              </a:rPr>
              <a:t>n</a:t>
            </a:r>
            <a:r>
              <a:rPr sz="1800" dirty="0">
                <a:latin typeface="Tahoma"/>
                <a:cs typeface="Tahoma"/>
              </a:rPr>
              <a:t>in ve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açık</a:t>
            </a:r>
            <a:r>
              <a:rPr sz="1800" b="1" spc="-10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eğ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t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m</a:t>
            </a:r>
            <a:r>
              <a:rPr sz="1800" b="1" spc="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ka</a:t>
            </a:r>
            <a:r>
              <a:rPr sz="1800" b="1" spc="-10" dirty="0">
                <a:latin typeface="Tahoma"/>
                <a:cs typeface="Tahoma"/>
              </a:rPr>
              <a:t>y</a:t>
            </a:r>
            <a:r>
              <a:rPr sz="1800" b="1" dirty="0">
                <a:latin typeface="Tahoma"/>
                <a:cs typeface="Tahoma"/>
              </a:rPr>
              <a:t>nak</a:t>
            </a:r>
            <a:r>
              <a:rPr sz="1800" b="1" spc="-10" dirty="0">
                <a:latin typeface="Tahoma"/>
                <a:cs typeface="Tahoma"/>
              </a:rPr>
              <a:t>l</a:t>
            </a:r>
            <a:r>
              <a:rPr sz="1800" b="1" dirty="0">
                <a:latin typeface="Tahoma"/>
                <a:cs typeface="Tahoma"/>
              </a:rPr>
              <a:t>arına (OER) eri</a:t>
            </a:r>
            <a:r>
              <a:rPr sz="1800" b="1" spc="-10" dirty="0">
                <a:latin typeface="Tahoma"/>
                <a:cs typeface="Tahoma"/>
              </a:rPr>
              <a:t>ş</a:t>
            </a:r>
            <a:r>
              <a:rPr sz="1800" b="1" dirty="0">
                <a:latin typeface="Tahoma"/>
                <a:cs typeface="Tahoma"/>
              </a:rPr>
              <a:t>im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n</a:t>
            </a:r>
            <a:r>
              <a:rPr sz="1800" b="1" spc="-1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d</a:t>
            </a:r>
            <a:r>
              <a:rPr sz="1800" b="1" spc="-10" dirty="0">
                <a:latin typeface="Tahoma"/>
                <a:cs typeface="Tahoma"/>
              </a:rPr>
              <a:t>e</a:t>
            </a:r>
            <a:r>
              <a:rPr sz="1800" b="1" dirty="0">
                <a:latin typeface="Tahoma"/>
                <a:cs typeface="Tahoma"/>
              </a:rPr>
              <a:t>s</a:t>
            </a:r>
            <a:r>
              <a:rPr sz="1800" b="1" spc="-10" dirty="0">
                <a:latin typeface="Tahoma"/>
                <a:cs typeface="Tahoma"/>
              </a:rPr>
              <a:t>t</a:t>
            </a:r>
            <a:r>
              <a:rPr sz="1800" b="1" dirty="0">
                <a:latin typeface="Tahoma"/>
                <a:cs typeface="Tahoma"/>
              </a:rPr>
              <a:t>e</a:t>
            </a:r>
            <a:r>
              <a:rPr sz="1800" b="1" spc="-10" dirty="0">
                <a:latin typeface="Tahoma"/>
                <a:cs typeface="Tahoma"/>
              </a:rPr>
              <a:t>k</a:t>
            </a:r>
            <a:r>
              <a:rPr sz="1800" b="1" dirty="0">
                <a:latin typeface="Tahoma"/>
                <a:cs typeface="Tahoma"/>
              </a:rPr>
              <a:t>len</a:t>
            </a:r>
            <a:r>
              <a:rPr sz="1800" b="1" spc="-10" dirty="0">
                <a:latin typeface="Tahoma"/>
                <a:cs typeface="Tahoma"/>
              </a:rPr>
              <a:t>m</a:t>
            </a:r>
            <a:r>
              <a:rPr sz="1800" b="1" dirty="0">
                <a:latin typeface="Tahoma"/>
                <a:cs typeface="Tahoma"/>
              </a:rPr>
              <a:t>esi</a:t>
            </a:r>
            <a:r>
              <a:rPr sz="1800" b="1" spc="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arac</a:t>
            </a:r>
            <a:r>
              <a:rPr sz="1800" spc="-10" dirty="0">
                <a:latin typeface="Tahoma"/>
                <a:cs typeface="Tahoma"/>
              </a:rPr>
              <a:t>ı</a:t>
            </a:r>
            <a:r>
              <a:rPr sz="1800" dirty="0">
                <a:latin typeface="Tahoma"/>
                <a:cs typeface="Tahoma"/>
              </a:rPr>
              <a:t>l</a:t>
            </a:r>
            <a:r>
              <a:rPr sz="1800" spc="-10" dirty="0">
                <a:latin typeface="Tahoma"/>
                <a:cs typeface="Tahoma"/>
              </a:rPr>
              <a:t>ı</a:t>
            </a:r>
            <a:r>
              <a:rPr sz="1800" dirty="0">
                <a:latin typeface="Tahoma"/>
                <a:cs typeface="Tahoma"/>
              </a:rPr>
              <a:t>ğıyla</a:t>
            </a:r>
            <a:r>
              <a:rPr sz="1800" spc="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öğretme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ve öğrenm</a:t>
            </a:r>
            <a:r>
              <a:rPr sz="1800" spc="5" dirty="0">
                <a:latin typeface="Tahoma"/>
                <a:cs typeface="Tahoma"/>
              </a:rPr>
              <a:t>e</a:t>
            </a:r>
            <a:r>
              <a:rPr sz="1800" dirty="0">
                <a:latin typeface="Tahoma"/>
                <a:cs typeface="Tahoma"/>
              </a:rPr>
              <a:t>de B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lgi ve İlet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şim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Tek</a:t>
            </a:r>
            <a:r>
              <a:rPr sz="1800" spc="5" dirty="0">
                <a:latin typeface="Tahoma"/>
                <a:cs typeface="Tahoma"/>
              </a:rPr>
              <a:t>n</a:t>
            </a:r>
            <a:r>
              <a:rPr sz="1800" dirty="0">
                <a:latin typeface="Tahoma"/>
                <a:cs typeface="Tahoma"/>
              </a:rPr>
              <a:t>o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o</a:t>
            </a:r>
            <a:r>
              <a:rPr sz="1800" spc="-10" dirty="0">
                <a:latin typeface="Tahoma"/>
                <a:cs typeface="Tahoma"/>
              </a:rPr>
              <a:t>j</a:t>
            </a:r>
            <a:r>
              <a:rPr sz="1800" dirty="0">
                <a:latin typeface="Tahoma"/>
                <a:cs typeface="Tahoma"/>
              </a:rPr>
              <a:t>i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eri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(</a:t>
            </a:r>
            <a:r>
              <a:rPr sz="1800" spc="-10" dirty="0">
                <a:latin typeface="Tahoma"/>
                <a:cs typeface="Tahoma"/>
              </a:rPr>
              <a:t>B</a:t>
            </a:r>
            <a:r>
              <a:rPr sz="1800" dirty="0">
                <a:latin typeface="Tahoma"/>
                <a:cs typeface="Tahoma"/>
              </a:rPr>
              <a:t>İT)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k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vr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yışını güç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endirmek</a:t>
            </a:r>
            <a:endParaRPr sz="1800">
              <a:latin typeface="Tahoma"/>
              <a:cs typeface="Tahoma"/>
            </a:endParaRPr>
          </a:p>
          <a:p>
            <a:pPr marL="355600" marR="269875" indent="-342900">
              <a:lnSpc>
                <a:spcPct val="150000"/>
              </a:lnSpc>
              <a:spcBef>
                <a:spcPts val="430"/>
              </a:spcBef>
              <a:buFont typeface="Tahoma"/>
              <a:buChar char="•"/>
              <a:tabLst>
                <a:tab pos="355600" algn="l"/>
              </a:tabLst>
            </a:pPr>
            <a:r>
              <a:rPr sz="1800" b="1" dirty="0">
                <a:latin typeface="Tahoma"/>
                <a:cs typeface="Tahoma"/>
              </a:rPr>
              <a:t>Beceri ve</a:t>
            </a:r>
            <a:r>
              <a:rPr sz="1800" b="1" spc="-1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y</a:t>
            </a:r>
            <a:r>
              <a:rPr sz="1800" b="1" spc="-10" dirty="0">
                <a:latin typeface="Tahoma"/>
                <a:cs typeface="Tahoma"/>
              </a:rPr>
              <a:t>e</a:t>
            </a:r>
            <a:r>
              <a:rPr sz="1800" b="1" dirty="0">
                <a:latin typeface="Tahoma"/>
                <a:cs typeface="Tahoma"/>
              </a:rPr>
              <a:t>t</a:t>
            </a:r>
            <a:r>
              <a:rPr sz="1800" b="1" spc="-10" dirty="0">
                <a:latin typeface="Tahoma"/>
                <a:cs typeface="Tahoma"/>
              </a:rPr>
              <a:t>e</a:t>
            </a:r>
            <a:r>
              <a:rPr sz="1800" b="1" dirty="0">
                <a:latin typeface="Tahoma"/>
                <a:cs typeface="Tahoma"/>
              </a:rPr>
              <a:t>rl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l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k</a:t>
            </a:r>
            <a:r>
              <a:rPr sz="1800" b="1" spc="-10" dirty="0">
                <a:latin typeface="Tahoma"/>
                <a:cs typeface="Tahoma"/>
              </a:rPr>
              <a:t>l</a:t>
            </a:r>
            <a:r>
              <a:rPr sz="1800" b="1" dirty="0">
                <a:latin typeface="Tahoma"/>
                <a:cs typeface="Tahoma"/>
              </a:rPr>
              <a:t>er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n</a:t>
            </a:r>
            <a:r>
              <a:rPr sz="1800" b="1" spc="10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ül</a:t>
            </a:r>
            <a:r>
              <a:rPr sz="1800" b="1" spc="-10" dirty="0">
                <a:latin typeface="Tahoma"/>
                <a:cs typeface="Tahoma"/>
              </a:rPr>
              <a:t>k</a:t>
            </a:r>
            <a:r>
              <a:rPr sz="1800" b="1" dirty="0">
                <a:latin typeface="Tahoma"/>
                <a:cs typeface="Tahoma"/>
              </a:rPr>
              <a:t>el</a:t>
            </a:r>
            <a:r>
              <a:rPr sz="1800" b="1" spc="-10" dirty="0">
                <a:latin typeface="Tahoma"/>
                <a:cs typeface="Tahoma"/>
              </a:rPr>
              <a:t>e</a:t>
            </a:r>
            <a:r>
              <a:rPr sz="1800" b="1" dirty="0">
                <a:latin typeface="Tahoma"/>
                <a:cs typeface="Tahoma"/>
              </a:rPr>
              <a:t>r</a:t>
            </a:r>
            <a:r>
              <a:rPr sz="1800" b="1" spc="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arasın</a:t>
            </a:r>
            <a:r>
              <a:rPr sz="1800" b="1" spc="-10" dirty="0">
                <a:latin typeface="Tahoma"/>
                <a:cs typeface="Tahoma"/>
              </a:rPr>
              <a:t>d</a:t>
            </a:r>
            <a:r>
              <a:rPr sz="1800" b="1" dirty="0">
                <a:latin typeface="Tahoma"/>
                <a:cs typeface="Tahoma"/>
              </a:rPr>
              <a:t>a</a:t>
            </a:r>
            <a:r>
              <a:rPr sz="1800" b="1" spc="-2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kola</a:t>
            </a:r>
            <a:r>
              <a:rPr sz="1800" b="1" spc="-10" dirty="0">
                <a:latin typeface="Tahoma"/>
                <a:cs typeface="Tahoma"/>
              </a:rPr>
              <a:t>y</a:t>
            </a:r>
            <a:r>
              <a:rPr sz="1800" b="1" dirty="0">
                <a:latin typeface="Tahoma"/>
                <a:cs typeface="Tahoma"/>
              </a:rPr>
              <a:t>ca tanın</a:t>
            </a:r>
            <a:r>
              <a:rPr sz="1800" b="1" spc="-10" dirty="0">
                <a:latin typeface="Tahoma"/>
                <a:cs typeface="Tahoma"/>
              </a:rPr>
              <a:t>m</a:t>
            </a:r>
            <a:r>
              <a:rPr sz="1800" b="1" dirty="0">
                <a:latin typeface="Tahoma"/>
                <a:cs typeface="Tahoma"/>
              </a:rPr>
              <a:t>asını sa</a:t>
            </a:r>
            <a:r>
              <a:rPr sz="1800" b="1" spc="-10" dirty="0">
                <a:latin typeface="Tahoma"/>
                <a:cs typeface="Tahoma"/>
              </a:rPr>
              <a:t>ğ</a:t>
            </a:r>
            <a:r>
              <a:rPr sz="1800" b="1" dirty="0">
                <a:latin typeface="Tahoma"/>
                <a:cs typeface="Tahoma"/>
              </a:rPr>
              <a:t>lamak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i</a:t>
            </a:r>
            <a:r>
              <a:rPr sz="1800" spc="-10" dirty="0">
                <a:latin typeface="Tahoma"/>
                <a:cs typeface="Tahoma"/>
              </a:rPr>
              <a:t>ç</a:t>
            </a:r>
            <a:r>
              <a:rPr sz="1800" dirty="0">
                <a:latin typeface="Tahoma"/>
                <a:cs typeface="Tahoma"/>
              </a:rPr>
              <a:t>in AB seviyesinde ve </a:t>
            </a:r>
            <a:r>
              <a:rPr sz="1800" spc="5" dirty="0">
                <a:latin typeface="Tahoma"/>
                <a:cs typeface="Tahoma"/>
              </a:rPr>
              <a:t>u</a:t>
            </a:r>
            <a:r>
              <a:rPr sz="1800" dirty="0">
                <a:latin typeface="Tahoma"/>
                <a:cs typeface="Tahoma"/>
              </a:rPr>
              <a:t>lusal seviyedeki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şeff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flık ve t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nınma araçları arasında daha güç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ü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r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bütünlüğü</a:t>
            </a:r>
            <a:r>
              <a:rPr sz="1800" spc="-2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destekle</a:t>
            </a:r>
            <a:r>
              <a:rPr sz="1800" spc="-10" dirty="0">
                <a:latin typeface="Tahoma"/>
                <a:cs typeface="Tahoma"/>
              </a:rPr>
              <a:t>m</a:t>
            </a:r>
            <a:r>
              <a:rPr sz="1800" dirty="0">
                <a:latin typeface="Tahoma"/>
                <a:cs typeface="Tahoma"/>
              </a:rPr>
              <a:t>ek</a:t>
            </a:r>
            <a:endParaRPr sz="1800">
              <a:latin typeface="Tahoma"/>
              <a:cs typeface="Tahoma"/>
            </a:endParaRPr>
          </a:p>
          <a:p>
            <a:pPr marL="355600" marR="574040" indent="-342900" algn="just">
              <a:lnSpc>
                <a:spcPct val="150000"/>
              </a:lnSpc>
              <a:spcBef>
                <a:spcPts val="430"/>
              </a:spcBef>
              <a:buFont typeface="Tahoma"/>
              <a:buChar char="•"/>
              <a:tabLst>
                <a:tab pos="355600" algn="l"/>
              </a:tabLst>
            </a:pPr>
            <a:r>
              <a:rPr sz="1800" dirty="0">
                <a:latin typeface="Tahoma"/>
                <a:cs typeface="Tahoma"/>
              </a:rPr>
              <a:t>Eği</a:t>
            </a:r>
            <a:r>
              <a:rPr sz="1800" spc="-10" dirty="0">
                <a:latin typeface="Tahoma"/>
                <a:cs typeface="Tahoma"/>
              </a:rPr>
              <a:t>t</a:t>
            </a:r>
            <a:r>
              <a:rPr sz="1800" dirty="0">
                <a:latin typeface="Tahoma"/>
                <a:cs typeface="Tahoma"/>
              </a:rPr>
              <a:t>im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ve öğretimde</a:t>
            </a:r>
            <a:r>
              <a:rPr sz="1800" spc="2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fonlama</a:t>
            </a:r>
            <a:r>
              <a:rPr sz="1800" b="1" spc="-2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ve ya</a:t>
            </a:r>
            <a:r>
              <a:rPr sz="1800" b="1" spc="-10" dirty="0">
                <a:latin typeface="Tahoma"/>
                <a:cs typeface="Tahoma"/>
              </a:rPr>
              <a:t>t</a:t>
            </a:r>
            <a:r>
              <a:rPr sz="1800" b="1" dirty="0">
                <a:latin typeface="Tahoma"/>
                <a:cs typeface="Tahoma"/>
              </a:rPr>
              <a:t>ır</a:t>
            </a:r>
            <a:r>
              <a:rPr sz="1800" b="1" spc="-10" dirty="0">
                <a:latin typeface="Tahoma"/>
                <a:cs typeface="Tahoma"/>
              </a:rPr>
              <a:t>ı</a:t>
            </a:r>
            <a:r>
              <a:rPr sz="1800" b="1" dirty="0">
                <a:latin typeface="Tahoma"/>
                <a:cs typeface="Tahoma"/>
              </a:rPr>
              <a:t>mın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y</a:t>
            </a:r>
            <a:r>
              <a:rPr sz="1800" b="1" spc="-10" dirty="0">
                <a:latin typeface="Tahoma"/>
                <a:cs typeface="Tahoma"/>
              </a:rPr>
              <a:t>e</a:t>
            </a:r>
            <a:r>
              <a:rPr sz="1800" b="1" dirty="0">
                <a:latin typeface="Tahoma"/>
                <a:cs typeface="Tahoma"/>
              </a:rPr>
              <a:t>ni 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ht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yaç</a:t>
            </a:r>
            <a:r>
              <a:rPr sz="1800" b="1" spc="-10" dirty="0">
                <a:latin typeface="Tahoma"/>
                <a:cs typeface="Tahoma"/>
              </a:rPr>
              <a:t>l</a:t>
            </a:r>
            <a:r>
              <a:rPr sz="1800" b="1" dirty="0">
                <a:latin typeface="Tahoma"/>
                <a:cs typeface="Tahoma"/>
              </a:rPr>
              <a:t>ara</a:t>
            </a:r>
            <a:r>
              <a:rPr sz="1800" b="1" spc="-10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göre ayar</a:t>
            </a:r>
            <a:r>
              <a:rPr sz="1800" b="1" spc="-10" dirty="0">
                <a:latin typeface="Tahoma"/>
                <a:cs typeface="Tahoma"/>
              </a:rPr>
              <a:t>l</a:t>
            </a:r>
            <a:r>
              <a:rPr sz="1800" b="1" dirty="0">
                <a:latin typeface="Tahoma"/>
                <a:cs typeface="Tahoma"/>
              </a:rPr>
              <a:t>anmas</a:t>
            </a:r>
            <a:r>
              <a:rPr sz="1800" b="1" spc="-5" dirty="0">
                <a:latin typeface="Tahoma"/>
                <a:cs typeface="Tahoma"/>
              </a:rPr>
              <a:t>ı</a:t>
            </a:r>
            <a:r>
              <a:rPr sz="1800" dirty="0">
                <a:latin typeface="Tahoma"/>
                <a:cs typeface="Tahoma"/>
              </a:rPr>
              <a:t>nı</a:t>
            </a:r>
            <a:r>
              <a:rPr sz="1800" spc="-4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ve beceri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gel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şim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ne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yönel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k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fonlama </a:t>
            </a:r>
            <a:r>
              <a:rPr sz="1800" spc="5" dirty="0">
                <a:latin typeface="Tahoma"/>
                <a:cs typeface="Tahoma"/>
              </a:rPr>
              <a:t>y</a:t>
            </a:r>
            <a:r>
              <a:rPr sz="1800" dirty="0">
                <a:latin typeface="Tahoma"/>
                <a:cs typeface="Tahoma"/>
              </a:rPr>
              <a:t>a</a:t>
            </a:r>
            <a:r>
              <a:rPr sz="1800" spc="5" dirty="0">
                <a:latin typeface="Tahoma"/>
                <a:cs typeface="Tahoma"/>
              </a:rPr>
              <a:t>k</a:t>
            </a:r>
            <a:r>
              <a:rPr sz="1800" dirty="0">
                <a:latin typeface="Tahoma"/>
                <a:cs typeface="Tahoma"/>
              </a:rPr>
              <a:t>laşım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arının gel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ştir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lmes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ni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deste</a:t>
            </a:r>
            <a:r>
              <a:rPr sz="1800" spc="5" dirty="0">
                <a:latin typeface="Tahoma"/>
                <a:cs typeface="Tahoma"/>
              </a:rPr>
              <a:t>k</a:t>
            </a:r>
            <a:r>
              <a:rPr sz="1800" dirty="0">
                <a:latin typeface="Tahoma"/>
                <a:cs typeface="Tahoma"/>
              </a:rPr>
              <a:t>lemek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75992" y="828423"/>
            <a:ext cx="421449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5"/>
              </a:lnSpc>
              <a:tabLst>
                <a:tab pos="2994025" algn="l"/>
              </a:tabLst>
            </a:pP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Tür</a:t>
            </a:r>
            <a:r>
              <a:rPr sz="3600" spc="-15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iye</a:t>
            </a:r>
            <a:r>
              <a:rPr sz="3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Ulusal	Ajansı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23146"/>
            <a:ext cx="7955915" cy="3550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Tahoma"/>
              <a:buChar char="•"/>
              <a:tabLst>
                <a:tab pos="356235" algn="l"/>
              </a:tabLst>
            </a:pPr>
            <a:r>
              <a:rPr sz="2400" dirty="0">
                <a:latin typeface="Tahoma"/>
                <a:cs typeface="Tahoma"/>
              </a:rPr>
              <a:t>Türk</a:t>
            </a:r>
            <a:r>
              <a:rPr sz="2400" spc="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ye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Ulusal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Aj</a:t>
            </a:r>
            <a:r>
              <a:rPr sz="2400" spc="-10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nsı, Avrupa Birliği’nin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eğitim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ve gençlik alanın</a:t>
            </a:r>
            <a:r>
              <a:rPr sz="2400" spc="5" dirty="0">
                <a:latin typeface="Tahoma"/>
                <a:cs typeface="Tahoma"/>
              </a:rPr>
              <a:t>d</a:t>
            </a:r>
            <a:r>
              <a:rPr sz="2400" dirty="0">
                <a:latin typeface="Tahoma"/>
                <a:cs typeface="Tahoma"/>
              </a:rPr>
              <a:t>aki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gramlarının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Türkiye’de yür</a:t>
            </a:r>
            <a:r>
              <a:rPr sz="2400" spc="5" dirty="0">
                <a:latin typeface="Tahoma"/>
                <a:cs typeface="Tahoma"/>
              </a:rPr>
              <a:t>ü</a:t>
            </a:r>
            <a:r>
              <a:rPr sz="2400" dirty="0">
                <a:latin typeface="Tahoma"/>
                <a:cs typeface="Tahoma"/>
              </a:rPr>
              <a:t>tü</a:t>
            </a:r>
            <a:r>
              <a:rPr sz="2400" spc="5" dirty="0">
                <a:latin typeface="Tahoma"/>
                <a:cs typeface="Tahoma"/>
              </a:rPr>
              <a:t>l</a:t>
            </a:r>
            <a:r>
              <a:rPr sz="2400" dirty="0">
                <a:latin typeface="Tahoma"/>
                <a:cs typeface="Tahoma"/>
              </a:rPr>
              <a:t>mesinden sorumlu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k</a:t>
            </a:r>
            <a:r>
              <a:rPr sz="2400" spc="5" dirty="0">
                <a:latin typeface="Tahoma"/>
                <a:cs typeface="Tahoma"/>
              </a:rPr>
              <a:t>u</a:t>
            </a:r>
            <a:r>
              <a:rPr sz="2400" dirty="0">
                <a:latin typeface="Tahoma"/>
                <a:cs typeface="Tahoma"/>
              </a:rPr>
              <a:t>rul</a:t>
            </a:r>
            <a:r>
              <a:rPr sz="2400" spc="5" dirty="0">
                <a:latin typeface="Tahoma"/>
                <a:cs typeface="Tahoma"/>
              </a:rPr>
              <a:t>u</a:t>
            </a:r>
            <a:r>
              <a:rPr sz="2400" dirty="0">
                <a:latin typeface="Tahoma"/>
                <a:cs typeface="Tahoma"/>
              </a:rPr>
              <a:t>ş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olarak 20</a:t>
            </a:r>
            <a:r>
              <a:rPr sz="2400" spc="-10" dirty="0">
                <a:latin typeface="Tahoma"/>
                <a:cs typeface="Tahoma"/>
              </a:rPr>
              <a:t>0</a:t>
            </a:r>
            <a:r>
              <a:rPr sz="2400" dirty="0">
                <a:latin typeface="Tahoma"/>
                <a:cs typeface="Tahoma"/>
              </a:rPr>
              <a:t>3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yılı</a:t>
            </a:r>
            <a:r>
              <a:rPr sz="2400" spc="5" dirty="0">
                <a:latin typeface="Tahoma"/>
                <a:cs typeface="Tahoma"/>
              </a:rPr>
              <a:t>n</a:t>
            </a:r>
            <a:r>
              <a:rPr sz="2400" dirty="0">
                <a:latin typeface="Tahoma"/>
                <a:cs typeface="Tahoma"/>
              </a:rPr>
              <a:t>da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k</a:t>
            </a:r>
            <a:r>
              <a:rPr sz="2400" spc="5" dirty="0">
                <a:latin typeface="Tahoma"/>
                <a:cs typeface="Tahoma"/>
              </a:rPr>
              <a:t>u</a:t>
            </a:r>
            <a:r>
              <a:rPr sz="2400" dirty="0">
                <a:latin typeface="Tahoma"/>
                <a:cs typeface="Tahoma"/>
              </a:rPr>
              <a:t>rulmuşt</a:t>
            </a:r>
            <a:r>
              <a:rPr sz="2400" spc="5" dirty="0">
                <a:latin typeface="Tahoma"/>
                <a:cs typeface="Tahoma"/>
              </a:rPr>
              <a:t>u</a:t>
            </a:r>
            <a:r>
              <a:rPr sz="2400" dirty="0">
                <a:latin typeface="Tahoma"/>
                <a:cs typeface="Tahoma"/>
              </a:rPr>
              <a:t>r.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Font typeface="Tahoma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6235" algn="l"/>
              </a:tabLst>
            </a:pPr>
            <a:r>
              <a:rPr sz="2400" dirty="0">
                <a:latin typeface="Tahoma"/>
                <a:cs typeface="Tahoma"/>
              </a:rPr>
              <a:t>2</a:t>
            </a:r>
            <a:r>
              <a:rPr sz="2400" spc="-10" dirty="0">
                <a:latin typeface="Tahoma"/>
                <a:cs typeface="Tahoma"/>
              </a:rPr>
              <a:t>0</a:t>
            </a:r>
            <a:r>
              <a:rPr sz="2400" dirty="0">
                <a:latin typeface="Tahoma"/>
                <a:cs typeface="Tahoma"/>
              </a:rPr>
              <a:t>11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yılın</a:t>
            </a:r>
            <a:r>
              <a:rPr sz="2400" spc="5" dirty="0">
                <a:latin typeface="Tahoma"/>
                <a:cs typeface="Tahoma"/>
              </a:rPr>
              <a:t>d</a:t>
            </a:r>
            <a:r>
              <a:rPr sz="2400" dirty="0">
                <a:latin typeface="Tahoma"/>
                <a:cs typeface="Tahoma"/>
              </a:rPr>
              <a:t>a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Avrupa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Birli</a:t>
            </a:r>
            <a:r>
              <a:rPr sz="2400" spc="5" dirty="0">
                <a:latin typeface="Tahoma"/>
                <a:cs typeface="Tahoma"/>
              </a:rPr>
              <a:t>ğ</a:t>
            </a:r>
            <a:r>
              <a:rPr sz="2400" dirty="0">
                <a:latin typeface="Tahoma"/>
                <a:cs typeface="Tahoma"/>
              </a:rPr>
              <a:t>i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Bakanlığı’nın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ilg</a:t>
            </a:r>
            <a:r>
              <a:rPr sz="2400" spc="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li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kur</a:t>
            </a:r>
            <a:r>
              <a:rPr sz="2400" spc="5" dirty="0">
                <a:latin typeface="Tahoma"/>
                <a:cs typeface="Tahoma"/>
              </a:rPr>
              <a:t>u</a:t>
            </a:r>
            <a:r>
              <a:rPr sz="2400" dirty="0">
                <a:latin typeface="Tahoma"/>
                <a:cs typeface="Tahoma"/>
              </a:rPr>
              <a:t>luşu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</a:pPr>
            <a:r>
              <a:rPr sz="2400" dirty="0">
                <a:latin typeface="Tahoma"/>
                <a:cs typeface="Tahoma"/>
              </a:rPr>
              <a:t>olarak çalışmalarına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devam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etmekted</a:t>
            </a:r>
            <a:r>
              <a:rPr sz="2400" spc="5" dirty="0">
                <a:latin typeface="Tahoma"/>
                <a:cs typeface="Tahoma"/>
              </a:rPr>
              <a:t>i</a:t>
            </a:r>
            <a:r>
              <a:rPr sz="2400" dirty="0">
                <a:latin typeface="Tahoma"/>
                <a:cs typeface="Tahoma"/>
              </a:rPr>
              <a:t>r.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355600" marR="421640" indent="-342900">
              <a:lnSpc>
                <a:spcPct val="100000"/>
              </a:lnSpc>
              <a:buFont typeface="Tahoma"/>
              <a:buChar char="•"/>
              <a:tabLst>
                <a:tab pos="356235" algn="l"/>
              </a:tabLst>
            </a:pPr>
            <a:r>
              <a:rPr sz="2400" dirty="0">
                <a:latin typeface="Tahoma"/>
                <a:cs typeface="Tahoma"/>
              </a:rPr>
              <a:t>Programlar,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her yaştan ve </a:t>
            </a:r>
            <a:r>
              <a:rPr sz="2400" spc="5" dirty="0">
                <a:latin typeface="Tahoma"/>
                <a:cs typeface="Tahoma"/>
              </a:rPr>
              <a:t>h</a:t>
            </a:r>
            <a:r>
              <a:rPr sz="2400" dirty="0">
                <a:latin typeface="Tahoma"/>
                <a:cs typeface="Tahoma"/>
              </a:rPr>
              <a:t>er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kesimden yararlan</a:t>
            </a:r>
            <a:r>
              <a:rPr sz="2400" spc="5" dirty="0">
                <a:latin typeface="Tahoma"/>
                <a:cs typeface="Tahoma"/>
              </a:rPr>
              <a:t>ı</a:t>
            </a:r>
            <a:r>
              <a:rPr sz="2400" dirty="0">
                <a:latin typeface="Tahoma"/>
                <a:cs typeface="Tahoma"/>
              </a:rPr>
              <a:t>cıya açıktır.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1116" y="3537842"/>
            <a:ext cx="4902200" cy="1141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FF0000"/>
                </a:solidFill>
                <a:latin typeface="Tahoma"/>
                <a:cs typeface="Tahoma"/>
              </a:rPr>
              <a:t>ER</a:t>
            </a:r>
            <a:r>
              <a:rPr sz="3600" spc="-25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3600" spc="-5" dirty="0">
                <a:solidFill>
                  <a:srgbClr val="FF0000"/>
                </a:solidFill>
                <a:latin typeface="Tahoma"/>
                <a:cs typeface="Tahoma"/>
              </a:rPr>
              <a:t>SMUS+</a:t>
            </a:r>
            <a:endParaRPr sz="3600">
              <a:latin typeface="Tahoma"/>
              <a:cs typeface="Tahoma"/>
            </a:endParaRPr>
          </a:p>
          <a:p>
            <a:pPr marL="12700">
              <a:lnSpc>
                <a:spcPts val="4315"/>
              </a:lnSpc>
              <a:spcBef>
                <a:spcPts val="865"/>
              </a:spcBef>
            </a:pPr>
            <a:r>
              <a:rPr sz="3600" dirty="0">
                <a:latin typeface="Tahoma"/>
                <a:cs typeface="Tahoma"/>
              </a:rPr>
              <a:t>Ok</a:t>
            </a:r>
            <a:r>
              <a:rPr sz="3600" spc="-15" dirty="0">
                <a:latin typeface="Tahoma"/>
                <a:cs typeface="Tahoma"/>
              </a:rPr>
              <a:t>u</a:t>
            </a:r>
            <a:r>
              <a:rPr sz="3600" dirty="0">
                <a:latin typeface="Tahoma"/>
                <a:cs typeface="Tahoma"/>
              </a:rPr>
              <a:t>l</a:t>
            </a:r>
            <a:r>
              <a:rPr sz="3600" spc="10" dirty="0">
                <a:latin typeface="Tahoma"/>
                <a:cs typeface="Tahoma"/>
              </a:rPr>
              <a:t> </a:t>
            </a:r>
            <a:r>
              <a:rPr sz="3600" dirty="0">
                <a:latin typeface="Tahoma"/>
                <a:cs typeface="Tahoma"/>
              </a:rPr>
              <a:t>Eğ</a:t>
            </a:r>
            <a:r>
              <a:rPr sz="3600" spc="10" dirty="0">
                <a:latin typeface="Tahoma"/>
                <a:cs typeface="Tahoma"/>
              </a:rPr>
              <a:t>i</a:t>
            </a:r>
            <a:r>
              <a:rPr sz="3600" dirty="0">
                <a:latin typeface="Tahoma"/>
                <a:cs typeface="Tahoma"/>
              </a:rPr>
              <a:t>timi </a:t>
            </a:r>
            <a:r>
              <a:rPr sz="3600" spc="-20" dirty="0">
                <a:latin typeface="Tahoma"/>
                <a:cs typeface="Tahoma"/>
              </a:rPr>
              <a:t>(Comenius)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7495">
              <a:lnSpc>
                <a:spcPts val="4315"/>
              </a:lnSpc>
            </a:pPr>
            <a:r>
              <a:rPr sz="3600" dirty="0">
                <a:latin typeface="Tahoma"/>
                <a:cs typeface="Tahoma"/>
              </a:rPr>
              <a:t>O</a:t>
            </a:r>
            <a:r>
              <a:rPr sz="3600" spc="-15" dirty="0">
                <a:latin typeface="Tahoma"/>
                <a:cs typeface="Tahoma"/>
              </a:rPr>
              <a:t>k</a:t>
            </a:r>
            <a:r>
              <a:rPr sz="3600" dirty="0">
                <a:latin typeface="Tahoma"/>
                <a:cs typeface="Tahoma"/>
              </a:rPr>
              <a:t>ul Eğitimi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562311"/>
            <a:ext cx="7840345" cy="10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dirty="0">
                <a:latin typeface="Tahoma"/>
                <a:cs typeface="Tahoma"/>
              </a:rPr>
              <a:t>Erasmus+ </a:t>
            </a:r>
            <a:r>
              <a:rPr sz="2400" spc="5" dirty="0">
                <a:latin typeface="Tahoma"/>
                <a:cs typeface="Tahoma"/>
              </a:rPr>
              <a:t>k</a:t>
            </a:r>
            <a:r>
              <a:rPr sz="2400" dirty="0">
                <a:latin typeface="Tahoma"/>
                <a:cs typeface="Tahoma"/>
              </a:rPr>
              <a:t>apsamı</a:t>
            </a:r>
            <a:r>
              <a:rPr sz="2400" spc="5" dirty="0">
                <a:latin typeface="Tahoma"/>
                <a:cs typeface="Tahoma"/>
              </a:rPr>
              <a:t>n</a:t>
            </a:r>
            <a:r>
              <a:rPr sz="2400" dirty="0">
                <a:latin typeface="Tahoma"/>
                <a:cs typeface="Tahoma"/>
              </a:rPr>
              <a:t>da okul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eğitimi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alanın</a:t>
            </a:r>
            <a:r>
              <a:rPr sz="2400" spc="5" dirty="0">
                <a:latin typeface="Tahoma"/>
                <a:cs typeface="Tahoma"/>
              </a:rPr>
              <a:t>d</a:t>
            </a:r>
            <a:r>
              <a:rPr sz="2400" dirty="0">
                <a:latin typeface="Tahoma"/>
                <a:cs typeface="Tahoma"/>
              </a:rPr>
              <a:t>aki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j</a:t>
            </a:r>
            <a:r>
              <a:rPr sz="2400" spc="-10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ler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için hedef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kitle ok</a:t>
            </a:r>
            <a:r>
              <a:rPr sz="2400" spc="5" dirty="0">
                <a:latin typeface="Tahoma"/>
                <a:cs typeface="Tahoma"/>
              </a:rPr>
              <a:t>u</a:t>
            </a:r>
            <a:r>
              <a:rPr sz="2400" dirty="0">
                <a:latin typeface="Tahoma"/>
                <a:cs typeface="Tahoma"/>
              </a:rPr>
              <a:t>l idarecileri,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ö</a:t>
            </a:r>
            <a:r>
              <a:rPr sz="2400" spc="5" dirty="0">
                <a:latin typeface="Tahoma"/>
                <a:cs typeface="Tahoma"/>
              </a:rPr>
              <a:t>ğ</a:t>
            </a:r>
            <a:r>
              <a:rPr sz="2400" dirty="0">
                <a:latin typeface="Tahoma"/>
                <a:cs typeface="Tahoma"/>
              </a:rPr>
              <a:t>retmenler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ve ok</a:t>
            </a:r>
            <a:r>
              <a:rPr sz="2400" spc="5" dirty="0">
                <a:latin typeface="Tahoma"/>
                <a:cs typeface="Tahoma"/>
              </a:rPr>
              <a:t>u</a:t>
            </a:r>
            <a:r>
              <a:rPr sz="2400" dirty="0">
                <a:latin typeface="Tahoma"/>
                <a:cs typeface="Tahoma"/>
              </a:rPr>
              <a:t>l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ö</a:t>
            </a:r>
            <a:r>
              <a:rPr sz="2400" spc="5" dirty="0">
                <a:latin typeface="Tahoma"/>
                <a:cs typeface="Tahoma"/>
              </a:rPr>
              <a:t>n</a:t>
            </a:r>
            <a:r>
              <a:rPr sz="2400" dirty="0">
                <a:latin typeface="Tahoma"/>
                <a:cs typeface="Tahoma"/>
              </a:rPr>
              <a:t>ce</a:t>
            </a:r>
            <a:r>
              <a:rPr sz="2400" spc="-10" dirty="0">
                <a:latin typeface="Tahoma"/>
                <a:cs typeface="Tahoma"/>
              </a:rPr>
              <a:t>s</a:t>
            </a:r>
            <a:r>
              <a:rPr sz="2400" dirty="0">
                <a:latin typeface="Tahoma"/>
                <a:cs typeface="Tahoma"/>
              </a:rPr>
              <a:t>i, il</a:t>
            </a:r>
            <a:r>
              <a:rPr sz="2400" spc="5" dirty="0">
                <a:latin typeface="Tahoma"/>
                <a:cs typeface="Tahoma"/>
              </a:rPr>
              <a:t>k</a:t>
            </a:r>
            <a:r>
              <a:rPr sz="2400" dirty="0">
                <a:latin typeface="Tahoma"/>
                <a:cs typeface="Tahoma"/>
              </a:rPr>
              <a:t>ö</a:t>
            </a:r>
            <a:r>
              <a:rPr sz="2400" spc="5" dirty="0">
                <a:latin typeface="Tahoma"/>
                <a:cs typeface="Tahoma"/>
              </a:rPr>
              <a:t>ğ</a:t>
            </a:r>
            <a:r>
              <a:rPr sz="2400" dirty="0">
                <a:latin typeface="Tahoma"/>
                <a:cs typeface="Tahoma"/>
              </a:rPr>
              <a:t>retim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ve 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rtaöğretim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ö</a:t>
            </a:r>
            <a:r>
              <a:rPr sz="2400" spc="5" dirty="0">
                <a:latin typeface="Tahoma"/>
                <a:cs typeface="Tahoma"/>
              </a:rPr>
              <a:t>ğ</a:t>
            </a:r>
            <a:r>
              <a:rPr sz="2400" dirty="0">
                <a:latin typeface="Tahoma"/>
                <a:cs typeface="Tahoma"/>
              </a:rPr>
              <a:t>rencileri</a:t>
            </a:r>
            <a:r>
              <a:rPr sz="2400" spc="5" dirty="0">
                <a:latin typeface="Tahoma"/>
                <a:cs typeface="Tahoma"/>
              </a:rPr>
              <a:t>d</a:t>
            </a:r>
            <a:r>
              <a:rPr sz="2400" dirty="0">
                <a:latin typeface="Tahoma"/>
                <a:cs typeface="Tahoma"/>
              </a:rPr>
              <a:t>ir.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2058405"/>
            <a:ext cx="7960995" cy="35137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Ok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personeli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için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öğ</a:t>
            </a:r>
            <a:r>
              <a:rPr sz="2000" b="1" spc="-10" dirty="0">
                <a:latin typeface="Tahoma"/>
                <a:cs typeface="Tahoma"/>
              </a:rPr>
              <a:t>r</a:t>
            </a:r>
            <a:r>
              <a:rPr sz="2000" b="1" dirty="0">
                <a:latin typeface="Tahoma"/>
                <a:cs typeface="Tahoma"/>
              </a:rPr>
              <a:t>enme</a:t>
            </a:r>
            <a:r>
              <a:rPr sz="2000" b="1" spc="-1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har</a:t>
            </a:r>
            <a:r>
              <a:rPr sz="2000" b="1" spc="-10" dirty="0">
                <a:latin typeface="Tahoma"/>
                <a:cs typeface="Tahoma"/>
              </a:rPr>
              <a:t>e</a:t>
            </a:r>
            <a:r>
              <a:rPr sz="2000" b="1" dirty="0">
                <a:latin typeface="Tahoma"/>
                <a:cs typeface="Tahoma"/>
              </a:rPr>
              <a:t>ket</a:t>
            </a:r>
            <a:r>
              <a:rPr sz="2000" b="1" spc="-10" dirty="0">
                <a:latin typeface="Tahoma"/>
                <a:cs typeface="Tahoma"/>
              </a:rPr>
              <a:t>l</a:t>
            </a:r>
            <a:r>
              <a:rPr sz="2000" b="1" dirty="0">
                <a:latin typeface="Tahoma"/>
                <a:cs typeface="Tahoma"/>
              </a:rPr>
              <a:t>i</a:t>
            </a:r>
            <a:r>
              <a:rPr sz="2000" b="1" spc="-10" dirty="0">
                <a:latin typeface="Tahoma"/>
                <a:cs typeface="Tahoma"/>
              </a:rPr>
              <a:t>l</a:t>
            </a:r>
            <a:r>
              <a:rPr sz="2000" b="1" dirty="0">
                <a:latin typeface="Tahoma"/>
                <a:cs typeface="Tahoma"/>
              </a:rPr>
              <a:t>iği</a:t>
            </a:r>
            <a:endParaRPr sz="2000" dirty="0">
              <a:latin typeface="Tahoma"/>
              <a:cs typeface="Tahoma"/>
            </a:endParaRPr>
          </a:p>
          <a:p>
            <a:pPr marL="355600" marR="5080" indent="-342900">
              <a:lnSpc>
                <a:spcPct val="200100"/>
              </a:lnSpc>
              <a:spcBef>
                <a:spcPts val="475"/>
              </a:spcBef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Ok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llar, yerel/</a:t>
            </a:r>
            <a:r>
              <a:rPr sz="2000" spc="-10" dirty="0">
                <a:latin typeface="Tahoma"/>
                <a:cs typeface="Tahoma"/>
              </a:rPr>
              <a:t>b</a:t>
            </a:r>
            <a:r>
              <a:rPr sz="2000" dirty="0">
                <a:latin typeface="Tahoma"/>
                <a:cs typeface="Tahoma"/>
              </a:rPr>
              <a:t>ölgesel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kur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luşlar ve 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i</a:t>
            </a:r>
            <a:r>
              <a:rPr sz="2000" spc="-10" dirty="0">
                <a:latin typeface="Tahoma"/>
                <a:cs typeface="Tahoma"/>
              </a:rPr>
              <a:t>ğ</a:t>
            </a:r>
            <a:r>
              <a:rPr sz="2000" dirty="0">
                <a:latin typeface="Tahoma"/>
                <a:cs typeface="Tahoma"/>
              </a:rPr>
              <a:t>er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sektörler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arasın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işbir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i</a:t>
            </a:r>
            <a:r>
              <a:rPr sz="2000" spc="-10" dirty="0">
                <a:latin typeface="Tahoma"/>
                <a:cs typeface="Tahoma"/>
              </a:rPr>
              <a:t>ğ</a:t>
            </a:r>
            <a:r>
              <a:rPr sz="2000" dirty="0">
                <a:latin typeface="Tahoma"/>
                <a:cs typeface="Tahoma"/>
              </a:rPr>
              <a:t>i için </a:t>
            </a:r>
            <a:r>
              <a:rPr sz="2000" b="1" dirty="0">
                <a:latin typeface="Tahoma"/>
                <a:cs typeface="Tahoma"/>
              </a:rPr>
              <a:t>st</a:t>
            </a:r>
            <a:r>
              <a:rPr sz="2000" b="1" spc="-15" dirty="0">
                <a:latin typeface="Tahoma"/>
                <a:cs typeface="Tahoma"/>
              </a:rPr>
              <a:t>r</a:t>
            </a:r>
            <a:r>
              <a:rPr sz="2000" b="1" dirty="0">
                <a:latin typeface="Tahoma"/>
                <a:cs typeface="Tahoma"/>
              </a:rPr>
              <a:t>a</a:t>
            </a:r>
            <a:r>
              <a:rPr sz="2000" b="1" spc="-10" dirty="0">
                <a:latin typeface="Tahoma"/>
                <a:cs typeface="Tahoma"/>
              </a:rPr>
              <a:t>t</a:t>
            </a:r>
            <a:r>
              <a:rPr sz="2000" b="1" dirty="0">
                <a:latin typeface="Tahoma"/>
                <a:cs typeface="Tahoma"/>
              </a:rPr>
              <a:t>ejik</a:t>
            </a:r>
            <a:r>
              <a:rPr sz="2000" b="1" spc="-3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o</a:t>
            </a:r>
            <a:r>
              <a:rPr sz="2000" b="1" spc="-10" dirty="0">
                <a:latin typeface="Tahoma"/>
                <a:cs typeface="Tahoma"/>
              </a:rPr>
              <a:t>r</a:t>
            </a:r>
            <a:r>
              <a:rPr sz="2000" b="1" dirty="0">
                <a:latin typeface="Tahoma"/>
                <a:cs typeface="Tahoma"/>
              </a:rPr>
              <a:t>t</a:t>
            </a:r>
            <a:r>
              <a:rPr sz="2000" b="1" spc="-10" dirty="0">
                <a:latin typeface="Tahoma"/>
                <a:cs typeface="Tahoma"/>
              </a:rPr>
              <a:t>a</a:t>
            </a:r>
            <a:r>
              <a:rPr sz="2000" b="1" dirty="0">
                <a:latin typeface="Tahoma"/>
                <a:cs typeface="Tahoma"/>
              </a:rPr>
              <a:t>kl</a:t>
            </a:r>
            <a:r>
              <a:rPr sz="2000" b="1" spc="-10" dirty="0">
                <a:latin typeface="Tahoma"/>
                <a:cs typeface="Tahoma"/>
              </a:rPr>
              <a:t>ı</a:t>
            </a:r>
            <a:r>
              <a:rPr sz="2000" b="1" dirty="0">
                <a:latin typeface="Tahoma"/>
                <a:cs typeface="Tahoma"/>
              </a:rPr>
              <a:t>klar</a:t>
            </a:r>
            <a:endParaRPr sz="2000" dirty="0">
              <a:latin typeface="Tahoma"/>
              <a:cs typeface="Tahoma"/>
            </a:endParaRPr>
          </a:p>
          <a:p>
            <a:pPr marL="355600" marR="300355" indent="-342900">
              <a:lnSpc>
                <a:spcPct val="200100"/>
              </a:lnSpc>
              <a:spcBef>
                <a:spcPts val="475"/>
              </a:spcBef>
              <a:buFont typeface="Tahoma"/>
              <a:buChar char="•"/>
              <a:tabLst>
                <a:tab pos="355600" algn="l"/>
              </a:tabLst>
            </a:pPr>
            <a:r>
              <a:rPr sz="2000" b="1" dirty="0">
                <a:latin typeface="Tahoma"/>
                <a:cs typeface="Tahoma"/>
              </a:rPr>
              <a:t>eTwinn</a:t>
            </a:r>
            <a:r>
              <a:rPr sz="2000" b="1" spc="-10" dirty="0">
                <a:latin typeface="Tahoma"/>
                <a:cs typeface="Tahoma"/>
              </a:rPr>
              <a:t>i</a:t>
            </a:r>
            <a:r>
              <a:rPr sz="2000" b="1" spc="-5" dirty="0">
                <a:latin typeface="Tahoma"/>
                <a:cs typeface="Tahoma"/>
              </a:rPr>
              <a:t>ng</a:t>
            </a:r>
            <a:r>
              <a:rPr sz="2000" b="1" dirty="0">
                <a:latin typeface="Tahoma"/>
                <a:cs typeface="Tahoma"/>
              </a:rPr>
              <a:t>:</a:t>
            </a:r>
            <a:r>
              <a:rPr sz="2000" b="1" spc="-4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Ö</a:t>
            </a:r>
            <a:r>
              <a:rPr sz="2000" spc="-10" dirty="0">
                <a:latin typeface="Tahoma"/>
                <a:cs typeface="Tahoma"/>
              </a:rPr>
              <a:t>ğ</a:t>
            </a:r>
            <a:r>
              <a:rPr sz="2000" dirty="0">
                <a:latin typeface="Tahoma"/>
                <a:cs typeface="Tahoma"/>
              </a:rPr>
              <a:t>retmenler,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öğrenci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er,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okul y</a:t>
            </a:r>
            <a:r>
              <a:rPr sz="2000" spc="5" dirty="0">
                <a:latin typeface="Tahoma"/>
                <a:cs typeface="Tahoma"/>
              </a:rPr>
              <a:t>ö</a:t>
            </a:r>
            <a:r>
              <a:rPr sz="2000" dirty="0">
                <a:latin typeface="Tahoma"/>
                <a:cs typeface="Tahoma"/>
              </a:rPr>
              <a:t>netici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eri, öğretmen eğ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tme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leri</a:t>
            </a:r>
            <a:r>
              <a:rPr sz="2000" spc="-10" dirty="0">
                <a:latin typeface="Tahoma"/>
                <a:cs typeface="Tahoma"/>
              </a:rPr>
              <a:t> v</a:t>
            </a:r>
            <a:r>
              <a:rPr sz="2000" dirty="0">
                <a:latin typeface="Tahoma"/>
                <a:cs typeface="Tahoma"/>
              </a:rPr>
              <a:t>e ö</a:t>
            </a:r>
            <a:r>
              <a:rPr sz="2000" spc="-10" dirty="0">
                <a:latin typeface="Tahoma"/>
                <a:cs typeface="Tahoma"/>
              </a:rPr>
              <a:t>ğ</a:t>
            </a:r>
            <a:r>
              <a:rPr sz="2000" dirty="0">
                <a:latin typeface="Tahoma"/>
                <a:cs typeface="Tahoma"/>
              </a:rPr>
              <a:t>retmen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aday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arı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h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z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et </a:t>
            </a:r>
            <a:r>
              <a:rPr sz="2000" dirty="0" err="1">
                <a:latin typeface="Tahoma"/>
                <a:cs typeface="Tahoma"/>
              </a:rPr>
              <a:t>sunan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 smtClean="0">
                <a:latin typeface="Tahoma"/>
                <a:cs typeface="Tahoma"/>
              </a:rPr>
              <a:t>onl</a:t>
            </a:r>
            <a:r>
              <a:rPr sz="2000" spc="-10" dirty="0" smtClean="0">
                <a:latin typeface="Tahoma"/>
                <a:cs typeface="Tahoma"/>
              </a:rPr>
              <a:t>i</a:t>
            </a:r>
            <a:r>
              <a:rPr sz="2000" dirty="0" smtClean="0">
                <a:latin typeface="Tahoma"/>
                <a:cs typeface="Tahoma"/>
              </a:rPr>
              <a:t>ne</a:t>
            </a:r>
            <a:r>
              <a:rPr sz="2000" spc="-5" dirty="0" smtClean="0">
                <a:latin typeface="Tahoma"/>
                <a:cs typeface="Tahoma"/>
              </a:rPr>
              <a:t> </a:t>
            </a:r>
            <a:r>
              <a:rPr sz="2000" dirty="0" err="1">
                <a:latin typeface="Tahoma"/>
                <a:cs typeface="Tahoma"/>
              </a:rPr>
              <a:t>b</a:t>
            </a:r>
            <a:r>
              <a:rPr sz="2000" spc="-10" dirty="0" err="1">
                <a:latin typeface="Tahoma"/>
                <a:cs typeface="Tahoma"/>
              </a:rPr>
              <a:t>i</a:t>
            </a:r>
            <a:r>
              <a:rPr sz="2000" dirty="0" err="1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dirty="0" smtClean="0">
                <a:latin typeface="Tahoma"/>
                <a:cs typeface="Tahoma"/>
              </a:rPr>
              <a:t>p</a:t>
            </a:r>
            <a:r>
              <a:rPr sz="2000" spc="-10" dirty="0" smtClean="0">
                <a:latin typeface="Tahoma"/>
                <a:cs typeface="Tahoma"/>
              </a:rPr>
              <a:t>l</a:t>
            </a:r>
            <a:r>
              <a:rPr sz="2000" dirty="0" smtClean="0">
                <a:latin typeface="Tahoma"/>
                <a:cs typeface="Tahoma"/>
              </a:rPr>
              <a:t>at</a:t>
            </a:r>
            <a:r>
              <a:rPr sz="2000" spc="-5" dirty="0" smtClean="0">
                <a:latin typeface="Tahoma"/>
                <a:cs typeface="Tahoma"/>
              </a:rPr>
              <a:t>form</a:t>
            </a:r>
            <a:r>
              <a:rPr lang="tr-TR" sz="2000" spc="-5" dirty="0" smtClean="0">
                <a:latin typeface="Tahoma"/>
                <a:cs typeface="Tahoma"/>
              </a:rPr>
              <a:t>.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81860" y="980569"/>
            <a:ext cx="48006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5"/>
              </a:lnSpc>
              <a:tabLst>
                <a:tab pos="2731770" algn="l"/>
              </a:tabLst>
            </a:pP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Ok</a:t>
            </a:r>
            <a:r>
              <a:rPr sz="3600" spc="-15" dirty="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3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Eğitimi:	</a:t>
            </a:r>
            <a:r>
              <a:rPr sz="3600" spc="-15" dirty="0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3600" spc="-15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liyetler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448563"/>
            <a:ext cx="7183120" cy="665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sz="1800" spc="-5" dirty="0">
                <a:latin typeface="Tahoma"/>
                <a:cs typeface="Tahoma"/>
              </a:rPr>
              <a:t>Faaliyetler</a:t>
            </a:r>
            <a:r>
              <a:rPr sz="1800" dirty="0">
                <a:latin typeface="Tahoma"/>
                <a:cs typeface="Tahoma"/>
              </a:rPr>
              <a:t>,</a:t>
            </a:r>
            <a:r>
              <a:rPr sz="1800" spc="3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Avrupa</a:t>
            </a:r>
            <a:r>
              <a:rPr sz="1800" b="1" spc="-1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2</a:t>
            </a:r>
            <a:r>
              <a:rPr sz="1800" b="1" spc="5" dirty="0">
                <a:latin typeface="Tahoma"/>
                <a:cs typeface="Tahoma"/>
              </a:rPr>
              <a:t>0</a:t>
            </a:r>
            <a:r>
              <a:rPr sz="1800" b="1" dirty="0">
                <a:latin typeface="Tahoma"/>
                <a:cs typeface="Tahoma"/>
              </a:rPr>
              <a:t>20</a:t>
            </a:r>
            <a:r>
              <a:rPr sz="1800" b="1" spc="-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St</a:t>
            </a:r>
            <a:r>
              <a:rPr sz="1800" b="1" spc="-10" dirty="0">
                <a:latin typeface="Tahoma"/>
                <a:cs typeface="Tahoma"/>
              </a:rPr>
              <a:t>r</a:t>
            </a:r>
            <a:r>
              <a:rPr sz="1800" b="1" dirty="0">
                <a:latin typeface="Tahoma"/>
                <a:cs typeface="Tahoma"/>
              </a:rPr>
              <a:t>ate</a:t>
            </a:r>
            <a:r>
              <a:rPr sz="1800" b="1" spc="-10" dirty="0">
                <a:latin typeface="Tahoma"/>
                <a:cs typeface="Tahoma"/>
              </a:rPr>
              <a:t>j</a:t>
            </a:r>
            <a:r>
              <a:rPr sz="1800" b="1" dirty="0">
                <a:latin typeface="Tahoma"/>
                <a:cs typeface="Tahoma"/>
              </a:rPr>
              <a:t>i</a:t>
            </a:r>
            <a:r>
              <a:rPr sz="1800" b="1" spc="-10" dirty="0">
                <a:latin typeface="Tahoma"/>
                <a:cs typeface="Tahoma"/>
              </a:rPr>
              <a:t>s</a:t>
            </a:r>
            <a:r>
              <a:rPr sz="1800" b="1" dirty="0">
                <a:latin typeface="Tahoma"/>
                <a:cs typeface="Tahoma"/>
              </a:rPr>
              <a:t>i/E</a:t>
            </a:r>
            <a:r>
              <a:rPr sz="1800" b="1" spc="-10" dirty="0">
                <a:latin typeface="Tahoma"/>
                <a:cs typeface="Tahoma"/>
              </a:rPr>
              <a:t>ğ</a:t>
            </a:r>
            <a:r>
              <a:rPr sz="1800" b="1" dirty="0">
                <a:latin typeface="Tahoma"/>
                <a:cs typeface="Tahoma"/>
              </a:rPr>
              <a:t>i</a:t>
            </a:r>
            <a:r>
              <a:rPr sz="1800" b="1" spc="-10" dirty="0">
                <a:latin typeface="Tahoma"/>
                <a:cs typeface="Tahoma"/>
              </a:rPr>
              <a:t>t</a:t>
            </a:r>
            <a:r>
              <a:rPr sz="1800" b="1" dirty="0">
                <a:latin typeface="Tahoma"/>
                <a:cs typeface="Tahoma"/>
              </a:rPr>
              <a:t>im</a:t>
            </a:r>
            <a:r>
              <a:rPr sz="1800" b="1" spc="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ve </a:t>
            </a:r>
            <a:r>
              <a:rPr sz="1800" b="1" spc="5" dirty="0">
                <a:latin typeface="Tahoma"/>
                <a:cs typeface="Tahoma"/>
              </a:rPr>
              <a:t>Ö</a:t>
            </a:r>
            <a:r>
              <a:rPr sz="1800" b="1" dirty="0">
                <a:latin typeface="Tahoma"/>
                <a:cs typeface="Tahoma"/>
              </a:rPr>
              <a:t>ğ</a:t>
            </a:r>
            <a:r>
              <a:rPr sz="1800" b="1" spc="-10" dirty="0">
                <a:latin typeface="Tahoma"/>
                <a:cs typeface="Tahoma"/>
              </a:rPr>
              <a:t>r</a:t>
            </a:r>
            <a:r>
              <a:rPr sz="1800" b="1" dirty="0">
                <a:latin typeface="Tahoma"/>
                <a:cs typeface="Tahoma"/>
              </a:rPr>
              <a:t>e</a:t>
            </a:r>
            <a:r>
              <a:rPr sz="1800" b="1" spc="-10" dirty="0">
                <a:latin typeface="Tahoma"/>
                <a:cs typeface="Tahoma"/>
              </a:rPr>
              <a:t>t</a:t>
            </a:r>
            <a:r>
              <a:rPr sz="1800" b="1" dirty="0">
                <a:latin typeface="Tahoma"/>
                <a:cs typeface="Tahoma"/>
              </a:rPr>
              <a:t>im </a:t>
            </a:r>
            <a:r>
              <a:rPr sz="1800" b="1" spc="-10" dirty="0">
                <a:latin typeface="Tahoma"/>
                <a:cs typeface="Tahoma"/>
              </a:rPr>
              <a:t>(</a:t>
            </a:r>
            <a:r>
              <a:rPr sz="1800" b="1" dirty="0">
                <a:latin typeface="Tahoma"/>
                <a:cs typeface="Tahoma"/>
              </a:rPr>
              <a:t>ET) 2</a:t>
            </a:r>
            <a:r>
              <a:rPr sz="1800" b="1" spc="5" dirty="0">
                <a:latin typeface="Tahoma"/>
                <a:cs typeface="Tahoma"/>
              </a:rPr>
              <a:t>0</a:t>
            </a:r>
            <a:r>
              <a:rPr sz="1800" b="1" dirty="0">
                <a:latin typeface="Tahoma"/>
                <a:cs typeface="Tahoma"/>
              </a:rPr>
              <a:t>20 Çerçeve</a:t>
            </a:r>
            <a:r>
              <a:rPr sz="1800" b="1" spc="-10" dirty="0">
                <a:latin typeface="Tahoma"/>
                <a:cs typeface="Tahoma"/>
              </a:rPr>
              <a:t>s</a:t>
            </a:r>
            <a:r>
              <a:rPr sz="1800" b="1" dirty="0">
                <a:latin typeface="Tahoma"/>
                <a:cs typeface="Tahoma"/>
              </a:rPr>
              <a:t>i</a:t>
            </a:r>
            <a:r>
              <a:rPr sz="1800" b="1" spc="4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k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psamınd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ki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önce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iklere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da</a:t>
            </a:r>
            <a:r>
              <a:rPr sz="1800" spc="5" dirty="0">
                <a:latin typeface="Tahoma"/>
                <a:cs typeface="Tahoma"/>
              </a:rPr>
              <a:t>y</a:t>
            </a:r>
            <a:r>
              <a:rPr sz="1800" dirty="0">
                <a:latin typeface="Tahoma"/>
                <a:cs typeface="Tahoma"/>
              </a:rPr>
              <a:t>a</a:t>
            </a:r>
            <a:r>
              <a:rPr sz="1800" spc="5" dirty="0">
                <a:latin typeface="Tahoma"/>
                <a:cs typeface="Tahoma"/>
              </a:rPr>
              <a:t>n</a:t>
            </a:r>
            <a:r>
              <a:rPr sz="1800" dirty="0">
                <a:latin typeface="Tahoma"/>
                <a:cs typeface="Tahoma"/>
              </a:rPr>
              <a:t>aca</a:t>
            </a:r>
            <a:r>
              <a:rPr sz="1800" spc="5" dirty="0">
                <a:latin typeface="Tahoma"/>
                <a:cs typeface="Tahoma"/>
              </a:rPr>
              <a:t>k</a:t>
            </a:r>
            <a:r>
              <a:rPr sz="1800" dirty="0">
                <a:latin typeface="Tahoma"/>
                <a:cs typeface="Tahoma"/>
              </a:rPr>
              <a:t>tır.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Özel</a:t>
            </a:r>
            <a:r>
              <a:rPr sz="1800" b="1" spc="-10" dirty="0">
                <a:latin typeface="Tahoma"/>
                <a:cs typeface="Tahoma"/>
              </a:rPr>
              <a:t>l</a:t>
            </a:r>
            <a:r>
              <a:rPr sz="1800" b="1" dirty="0">
                <a:latin typeface="Tahoma"/>
                <a:cs typeface="Tahoma"/>
              </a:rPr>
              <a:t>i</a:t>
            </a:r>
            <a:r>
              <a:rPr sz="1800" b="1" spc="-10" dirty="0">
                <a:latin typeface="Tahoma"/>
                <a:cs typeface="Tahoma"/>
              </a:rPr>
              <a:t>k</a:t>
            </a:r>
            <a:r>
              <a:rPr sz="1800" b="1" dirty="0">
                <a:latin typeface="Tahoma"/>
                <a:cs typeface="Tahoma"/>
              </a:rPr>
              <a:t>le: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2809737"/>
            <a:ext cx="7241540" cy="2113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Erken okul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terki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in </a:t>
            </a:r>
            <a:r>
              <a:rPr sz="2000" spc="5" dirty="0">
                <a:latin typeface="Tahoma"/>
                <a:cs typeface="Tahoma"/>
              </a:rPr>
              <a:t>a</a:t>
            </a:r>
            <a:r>
              <a:rPr sz="2000" dirty="0">
                <a:latin typeface="Tahoma"/>
                <a:cs typeface="Tahoma"/>
              </a:rPr>
              <a:t>zaltıl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ı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T</a:t>
            </a:r>
            <a:r>
              <a:rPr sz="2000" spc="5" dirty="0">
                <a:latin typeface="Tahoma"/>
                <a:cs typeface="Tahoma"/>
              </a:rPr>
              <a:t>e</a:t>
            </a:r>
            <a:r>
              <a:rPr sz="2000" dirty="0">
                <a:latin typeface="Tahoma"/>
                <a:cs typeface="Tahoma"/>
              </a:rPr>
              <a:t>mel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beceri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erin geliştiril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i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4"/>
              </a:spcBef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Erken çocuk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uk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eğiti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i ve bakı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ı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alanın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kalitenin artırıl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ı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Ö</a:t>
            </a:r>
            <a:r>
              <a:rPr sz="2000" spc="-10" dirty="0">
                <a:latin typeface="Tahoma"/>
                <a:cs typeface="Tahoma"/>
              </a:rPr>
              <a:t>ğ</a:t>
            </a:r>
            <a:r>
              <a:rPr sz="2000" dirty="0">
                <a:latin typeface="Tahoma"/>
                <a:cs typeface="Tahoma"/>
              </a:rPr>
              <a:t>retmenlerin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mesleki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yeterlil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kler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nin</a:t>
            </a:r>
            <a:r>
              <a:rPr sz="2000" spc="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g</a:t>
            </a:r>
            <a:r>
              <a:rPr sz="2000" spc="-10" dirty="0">
                <a:latin typeface="Tahoma"/>
                <a:cs typeface="Tahoma"/>
              </a:rPr>
              <a:t>ü</a:t>
            </a:r>
            <a:r>
              <a:rPr sz="2000" dirty="0">
                <a:latin typeface="Tahoma"/>
                <a:cs typeface="Tahoma"/>
              </a:rPr>
              <a:t>çlen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ir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i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217" y="512067"/>
            <a:ext cx="4720590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5"/>
              </a:lnSpc>
            </a:pP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3600" spc="-15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ul Eğitimi: </a:t>
            </a:r>
            <a:r>
              <a:rPr sz="3600" spc="-15" dirty="0">
                <a:solidFill>
                  <a:srgbClr val="FF0000"/>
                </a:solidFill>
                <a:latin typeface="Tahoma"/>
                <a:cs typeface="Tahoma"/>
              </a:rPr>
              <a:t>Ö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sz="3600" spc="-15" dirty="0">
                <a:solidFill>
                  <a:srgbClr val="FF0000"/>
                </a:solidFill>
                <a:latin typeface="Tahoma"/>
                <a:cs typeface="Tahoma"/>
              </a:rPr>
              <a:t>c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elikler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1116" y="3469695"/>
            <a:ext cx="7395845" cy="892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sz="2800" spc="-20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Tahoma"/>
                <a:cs typeface="Tahoma"/>
              </a:rPr>
              <a:t>EYLEM</a:t>
            </a:r>
            <a:r>
              <a:rPr sz="28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1: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Tahoma"/>
                <a:cs typeface="Tahoma"/>
              </a:rPr>
              <a:t>ÖĞ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800" spc="-20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sz="2800" spc="-20" dirty="0">
                <a:solidFill>
                  <a:srgbClr val="FF0000"/>
                </a:solidFill>
                <a:latin typeface="Tahoma"/>
                <a:cs typeface="Tahoma"/>
              </a:rPr>
              <a:t>ME</a:t>
            </a:r>
            <a:r>
              <a:rPr sz="28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Tahoma"/>
                <a:cs typeface="Tahoma"/>
              </a:rPr>
              <a:t>HAREK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ETLİLİĞİ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15" dirty="0">
                <a:latin typeface="Tahoma"/>
                <a:cs typeface="Tahoma"/>
              </a:rPr>
              <a:t>Okul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Eğitimi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Pe</a:t>
            </a:r>
            <a:r>
              <a:rPr sz="2800" spc="-5" dirty="0">
                <a:latin typeface="Tahoma"/>
                <a:cs typeface="Tahoma"/>
              </a:rPr>
              <a:t>r</a:t>
            </a:r>
            <a:r>
              <a:rPr sz="2800" spc="-15" dirty="0">
                <a:latin typeface="Tahoma"/>
                <a:cs typeface="Tahoma"/>
              </a:rPr>
              <a:t>son</a:t>
            </a:r>
            <a:r>
              <a:rPr sz="2800" spc="-10" dirty="0">
                <a:latin typeface="Tahoma"/>
                <a:cs typeface="Tahoma"/>
              </a:rPr>
              <a:t>el</a:t>
            </a:r>
            <a:r>
              <a:rPr sz="2800" spc="-20" dirty="0">
                <a:latin typeface="Tahoma"/>
                <a:cs typeface="Tahoma"/>
              </a:rPr>
              <a:t>i</a:t>
            </a:r>
            <a:r>
              <a:rPr sz="2800" spc="-15" dirty="0">
                <a:latin typeface="Tahoma"/>
                <a:cs typeface="Tahoma"/>
              </a:rPr>
              <a:t>nin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Öğr</a:t>
            </a:r>
            <a:r>
              <a:rPr sz="2800" spc="-10" dirty="0">
                <a:latin typeface="Tahoma"/>
                <a:cs typeface="Tahoma"/>
              </a:rPr>
              <a:t>e</a:t>
            </a:r>
            <a:r>
              <a:rPr sz="2800" spc="-20" dirty="0">
                <a:latin typeface="Tahoma"/>
                <a:cs typeface="Tahoma"/>
              </a:rPr>
              <a:t>nme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Hareketlil</a:t>
            </a:r>
            <a:r>
              <a:rPr sz="2800" spc="-20" dirty="0">
                <a:latin typeface="Tahoma"/>
                <a:cs typeface="Tahoma"/>
              </a:rPr>
              <a:t>i</a:t>
            </a:r>
            <a:r>
              <a:rPr sz="2800" spc="-15" dirty="0">
                <a:latin typeface="Tahoma"/>
                <a:cs typeface="Tahoma"/>
              </a:rPr>
              <a:t>ği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884427"/>
            <a:ext cx="7886700" cy="4150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Tahoma"/>
                <a:cs typeface="Tahoma"/>
              </a:rPr>
              <a:t>Amaç:</a:t>
            </a:r>
            <a:endParaRPr sz="1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Tahoma"/>
                <a:cs typeface="Tahoma"/>
              </a:rPr>
              <a:t>Okul personelin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n mesleki yeterl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l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klerini</a:t>
            </a:r>
            <a:r>
              <a:rPr sz="1800" spc="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gel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ştirmek</a:t>
            </a:r>
            <a:endParaRPr sz="1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34"/>
              </a:spcBef>
              <a:buFont typeface="Arial"/>
              <a:buChar char="•"/>
              <a:tabLst>
                <a:tab pos="355600" algn="l"/>
              </a:tabLst>
            </a:pPr>
            <a:r>
              <a:rPr sz="1800" spc="-10" dirty="0">
                <a:latin typeface="Tahoma"/>
                <a:cs typeface="Tahoma"/>
              </a:rPr>
              <a:t>Y</a:t>
            </a:r>
            <a:r>
              <a:rPr sz="1800" dirty="0">
                <a:latin typeface="Tahoma"/>
                <a:cs typeface="Tahoma"/>
              </a:rPr>
              <a:t>urtd</a:t>
            </a:r>
            <a:r>
              <a:rPr sz="1800" spc="-10" dirty="0">
                <a:latin typeface="Tahoma"/>
                <a:cs typeface="Tahoma"/>
              </a:rPr>
              <a:t>ı</a:t>
            </a:r>
            <a:r>
              <a:rPr sz="1800" dirty="0">
                <a:latin typeface="Tahoma"/>
                <a:cs typeface="Tahoma"/>
              </a:rPr>
              <a:t>şında mes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eki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ge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iş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m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fırsat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arı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sunmak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Tahoma"/>
                <a:cs typeface="Tahoma"/>
              </a:rPr>
              <a:t>Faali</a:t>
            </a:r>
            <a:r>
              <a:rPr sz="1800" b="1" spc="-25" dirty="0">
                <a:latin typeface="Tahoma"/>
                <a:cs typeface="Tahoma"/>
              </a:rPr>
              <a:t>y</a:t>
            </a:r>
            <a:r>
              <a:rPr sz="1800" b="1" spc="-15" dirty="0">
                <a:latin typeface="Tahoma"/>
                <a:cs typeface="Tahoma"/>
              </a:rPr>
              <a:t>et</a:t>
            </a:r>
            <a:r>
              <a:rPr sz="1800" b="1" spc="-10" dirty="0">
                <a:latin typeface="Tahoma"/>
                <a:cs typeface="Tahoma"/>
              </a:rPr>
              <a:t>le</a:t>
            </a:r>
            <a:r>
              <a:rPr sz="1800" b="1" spc="-15" dirty="0">
                <a:latin typeface="Tahoma"/>
                <a:cs typeface="Tahoma"/>
              </a:rPr>
              <a:t>r</a:t>
            </a:r>
            <a:r>
              <a:rPr sz="1800" b="1" dirty="0"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sz="15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50100"/>
              </a:lnSpc>
              <a:buFont typeface="Arial"/>
              <a:buChar char="•"/>
              <a:tabLst>
                <a:tab pos="355600" algn="l"/>
              </a:tabLst>
            </a:pPr>
            <a:r>
              <a:rPr sz="1800" b="1" u="heavy" spc="-530" dirty="0">
                <a:latin typeface="Tahoma"/>
                <a:cs typeface="Tahoma"/>
              </a:rPr>
              <a:t> </a:t>
            </a:r>
            <a:r>
              <a:rPr sz="1800" b="1" u="heavy" dirty="0">
                <a:latin typeface="Tahoma"/>
                <a:cs typeface="Tahoma"/>
              </a:rPr>
              <a:t>Ö</a:t>
            </a:r>
            <a:r>
              <a:rPr sz="1800" b="1" u="heavy" spc="-525" dirty="0">
                <a:latin typeface="Tahoma"/>
                <a:cs typeface="Tahoma"/>
              </a:rPr>
              <a:t> </a:t>
            </a:r>
            <a:r>
              <a:rPr sz="1800" b="1" u="heavy" dirty="0">
                <a:latin typeface="Tahoma"/>
                <a:cs typeface="Tahoma"/>
              </a:rPr>
              <a:t>ğ</a:t>
            </a:r>
            <a:r>
              <a:rPr sz="1800" b="1" u="heavy" spc="-10" dirty="0">
                <a:latin typeface="Tahoma"/>
                <a:cs typeface="Tahoma"/>
              </a:rPr>
              <a:t>r</a:t>
            </a:r>
            <a:r>
              <a:rPr sz="1800" b="1" u="heavy" dirty="0">
                <a:latin typeface="Tahoma"/>
                <a:cs typeface="Tahoma"/>
              </a:rPr>
              <a:t>e</a:t>
            </a:r>
            <a:r>
              <a:rPr sz="1800" b="1" u="heavy" spc="-10" dirty="0">
                <a:latin typeface="Tahoma"/>
                <a:cs typeface="Tahoma"/>
              </a:rPr>
              <a:t>t</a:t>
            </a:r>
            <a:r>
              <a:rPr sz="1800" b="1" u="heavy" dirty="0">
                <a:latin typeface="Tahoma"/>
                <a:cs typeface="Tahoma"/>
              </a:rPr>
              <a:t>me</a:t>
            </a:r>
            <a:r>
              <a:rPr sz="1800" b="1" u="heavy" spc="10" dirty="0">
                <a:latin typeface="Tahoma"/>
                <a:cs typeface="Tahoma"/>
              </a:rPr>
              <a:t> </a:t>
            </a:r>
            <a:r>
              <a:rPr sz="1800" b="1" u="heavy" dirty="0">
                <a:latin typeface="Tahoma"/>
                <a:cs typeface="Tahoma"/>
              </a:rPr>
              <a:t>Gö</a:t>
            </a:r>
            <a:r>
              <a:rPr sz="1800" b="1" u="heavy" spc="-525" dirty="0">
                <a:latin typeface="Tahoma"/>
                <a:cs typeface="Tahoma"/>
              </a:rPr>
              <a:t> </a:t>
            </a:r>
            <a:r>
              <a:rPr sz="1800" b="1" u="heavy" dirty="0">
                <a:latin typeface="Tahoma"/>
                <a:cs typeface="Tahoma"/>
              </a:rPr>
              <a:t>revl</a:t>
            </a:r>
            <a:r>
              <a:rPr sz="1800" b="1" u="heavy" spc="-10" dirty="0">
                <a:latin typeface="Tahoma"/>
                <a:cs typeface="Tahoma"/>
              </a:rPr>
              <a:t>e</a:t>
            </a:r>
            <a:r>
              <a:rPr sz="1800" b="1" u="heavy" dirty="0">
                <a:latin typeface="Tahoma"/>
                <a:cs typeface="Tahoma"/>
              </a:rPr>
              <a:t>nd</a:t>
            </a:r>
            <a:r>
              <a:rPr sz="1800" b="1" u="heavy" spc="-10" dirty="0">
                <a:latin typeface="Tahoma"/>
                <a:cs typeface="Tahoma"/>
              </a:rPr>
              <a:t>i</a:t>
            </a:r>
            <a:r>
              <a:rPr sz="1800" b="1" u="heavy" dirty="0">
                <a:latin typeface="Tahoma"/>
                <a:cs typeface="Tahoma"/>
              </a:rPr>
              <a:t>rme</a:t>
            </a:r>
            <a:r>
              <a:rPr sz="1800" b="1" u="heavy" spc="-10" dirty="0">
                <a:latin typeface="Tahoma"/>
                <a:cs typeface="Tahoma"/>
              </a:rPr>
              <a:t>s</a:t>
            </a:r>
            <a:r>
              <a:rPr sz="1800" b="1" u="heavy" dirty="0">
                <a:latin typeface="Tahoma"/>
                <a:cs typeface="Tahoma"/>
              </a:rPr>
              <a:t>i</a:t>
            </a:r>
            <a:r>
              <a:rPr sz="1800" b="1" u="heavy" spc="-530" dirty="0">
                <a:latin typeface="Tahoma"/>
                <a:cs typeface="Tahoma"/>
              </a:rPr>
              <a:t> </a:t>
            </a:r>
            <a:r>
              <a:rPr sz="1800" u="heavy" spc="-10" dirty="0">
                <a:latin typeface="Tahoma"/>
                <a:cs typeface="Tahoma"/>
              </a:rPr>
              <a:t>: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Okul eğit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m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personel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nin proje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or</a:t>
            </a:r>
            <a:r>
              <a:rPr sz="1800" spc="-10" dirty="0">
                <a:latin typeface="Tahoma"/>
                <a:cs typeface="Tahoma"/>
              </a:rPr>
              <a:t>t</a:t>
            </a:r>
            <a:r>
              <a:rPr sz="1800" dirty="0">
                <a:latin typeface="Tahoma"/>
                <a:cs typeface="Tahoma"/>
              </a:rPr>
              <a:t>ağı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okulda öğretmenl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k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y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pması</a:t>
            </a:r>
            <a:endParaRPr sz="1800">
              <a:latin typeface="Tahoma"/>
              <a:cs typeface="Tahoma"/>
            </a:endParaRPr>
          </a:p>
          <a:p>
            <a:pPr marL="354965" indent="-342265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355600" algn="l"/>
              </a:tabLst>
            </a:pPr>
            <a:r>
              <a:rPr sz="1800" b="1" u="heavy" spc="-530" dirty="0">
                <a:latin typeface="Tahoma"/>
                <a:cs typeface="Tahoma"/>
              </a:rPr>
              <a:t> </a:t>
            </a:r>
            <a:r>
              <a:rPr sz="1800" b="1" u="heavy" dirty="0">
                <a:latin typeface="Tahoma"/>
                <a:cs typeface="Tahoma"/>
              </a:rPr>
              <a:t>P</a:t>
            </a:r>
            <a:r>
              <a:rPr sz="1800" b="1" u="heavy" spc="-525" dirty="0">
                <a:latin typeface="Tahoma"/>
                <a:cs typeface="Tahoma"/>
              </a:rPr>
              <a:t> </a:t>
            </a:r>
            <a:r>
              <a:rPr sz="1800" b="1" u="heavy" dirty="0">
                <a:latin typeface="Tahoma"/>
                <a:cs typeface="Tahoma"/>
              </a:rPr>
              <a:t>er</a:t>
            </a:r>
            <a:r>
              <a:rPr sz="1800" b="1" u="heavy" spc="-10" dirty="0">
                <a:latin typeface="Tahoma"/>
                <a:cs typeface="Tahoma"/>
              </a:rPr>
              <a:t>s</a:t>
            </a:r>
            <a:r>
              <a:rPr sz="1800" b="1" u="heavy" dirty="0">
                <a:latin typeface="Tahoma"/>
                <a:cs typeface="Tahoma"/>
              </a:rPr>
              <a:t>o</a:t>
            </a:r>
            <a:r>
              <a:rPr sz="1800" b="1" u="heavy" spc="-525" dirty="0">
                <a:latin typeface="Tahoma"/>
                <a:cs typeface="Tahoma"/>
              </a:rPr>
              <a:t> </a:t>
            </a:r>
            <a:r>
              <a:rPr sz="1800" b="1" u="heavy" dirty="0">
                <a:latin typeface="Tahoma"/>
                <a:cs typeface="Tahoma"/>
              </a:rPr>
              <a:t>nel </a:t>
            </a:r>
            <a:r>
              <a:rPr sz="1800" b="1" u="heavy" spc="-10" dirty="0">
                <a:latin typeface="Tahoma"/>
                <a:cs typeface="Tahoma"/>
              </a:rPr>
              <a:t>E</a:t>
            </a:r>
            <a:r>
              <a:rPr sz="1800" b="1" u="heavy" dirty="0">
                <a:latin typeface="Tahoma"/>
                <a:cs typeface="Tahoma"/>
              </a:rPr>
              <a:t>ğ</a:t>
            </a:r>
            <a:r>
              <a:rPr sz="1800" b="1" u="heavy" spc="-10" dirty="0">
                <a:latin typeface="Tahoma"/>
                <a:cs typeface="Tahoma"/>
              </a:rPr>
              <a:t>i</a:t>
            </a:r>
            <a:r>
              <a:rPr sz="1800" b="1" u="heavy" dirty="0">
                <a:latin typeface="Tahoma"/>
                <a:cs typeface="Tahoma"/>
              </a:rPr>
              <a:t>t</a:t>
            </a:r>
            <a:r>
              <a:rPr sz="1800" b="1" u="heavy" spc="-10" dirty="0">
                <a:latin typeface="Tahoma"/>
                <a:cs typeface="Tahoma"/>
              </a:rPr>
              <a:t>i</a:t>
            </a:r>
            <a:r>
              <a:rPr sz="1800" b="1" u="heavy" dirty="0">
                <a:latin typeface="Tahoma"/>
                <a:cs typeface="Tahoma"/>
              </a:rPr>
              <a:t>mi </a:t>
            </a:r>
            <a:endParaRPr sz="1800">
              <a:latin typeface="Tahoma"/>
              <a:cs typeface="Tahoma"/>
            </a:endParaRPr>
          </a:p>
          <a:p>
            <a:pPr marL="568960" lvl="1">
              <a:lnSpc>
                <a:spcPct val="100000"/>
              </a:lnSpc>
              <a:spcBef>
                <a:spcPts val="1080"/>
              </a:spcBef>
              <a:buFont typeface="Tahoma"/>
              <a:buAutoNum type="alphaLcParenR"/>
              <a:tabLst>
                <a:tab pos="848360" algn="l"/>
              </a:tabLst>
            </a:pPr>
            <a:r>
              <a:rPr sz="1800" spc="-10" dirty="0">
                <a:latin typeface="Tahoma"/>
                <a:cs typeface="Tahoma"/>
              </a:rPr>
              <a:t>Y</a:t>
            </a:r>
            <a:r>
              <a:rPr sz="1800" dirty="0">
                <a:latin typeface="Tahoma"/>
                <a:cs typeface="Tahoma"/>
              </a:rPr>
              <a:t>urtdışında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k</a:t>
            </a:r>
            <a:r>
              <a:rPr sz="1800" spc="5" dirty="0">
                <a:latin typeface="Tahoma"/>
                <a:cs typeface="Tahoma"/>
              </a:rPr>
              <a:t>u</a:t>
            </a:r>
            <a:r>
              <a:rPr sz="1800" dirty="0">
                <a:latin typeface="Tahoma"/>
                <a:cs typeface="Tahoma"/>
              </a:rPr>
              <a:t>rs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ve </a:t>
            </a:r>
            <a:r>
              <a:rPr sz="1800" spc="5" dirty="0">
                <a:latin typeface="Tahoma"/>
                <a:cs typeface="Tahoma"/>
              </a:rPr>
              <a:t>e</a:t>
            </a:r>
            <a:r>
              <a:rPr sz="1800" dirty="0">
                <a:latin typeface="Tahoma"/>
                <a:cs typeface="Tahoma"/>
              </a:rPr>
              <a:t>ğit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m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f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aliyet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erine</a:t>
            </a:r>
            <a:r>
              <a:rPr sz="1800" spc="2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k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tı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ım</a:t>
            </a:r>
            <a:endParaRPr sz="1800">
              <a:latin typeface="Tahoma"/>
              <a:cs typeface="Tahoma"/>
            </a:endParaRPr>
          </a:p>
          <a:p>
            <a:pPr marL="568960" marR="589915" lvl="1">
              <a:lnSpc>
                <a:spcPct val="150000"/>
              </a:lnSpc>
              <a:buFont typeface="Tahoma"/>
              <a:buAutoNum type="alphaLcParenR"/>
              <a:tabLst>
                <a:tab pos="854710" algn="l"/>
              </a:tabLst>
            </a:pPr>
            <a:r>
              <a:rPr sz="1800" spc="-10" dirty="0">
                <a:latin typeface="Tahoma"/>
                <a:cs typeface="Tahoma"/>
              </a:rPr>
              <a:t>Y</a:t>
            </a:r>
            <a:r>
              <a:rPr sz="1800" dirty="0">
                <a:latin typeface="Tahoma"/>
                <a:cs typeface="Tahoma"/>
              </a:rPr>
              <a:t>urtdışında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pro</a:t>
            </a:r>
            <a:r>
              <a:rPr sz="1800" spc="-10" dirty="0">
                <a:latin typeface="Tahoma"/>
                <a:cs typeface="Tahoma"/>
              </a:rPr>
              <a:t>j</a:t>
            </a:r>
            <a:r>
              <a:rPr sz="1800" dirty="0">
                <a:latin typeface="Tahoma"/>
                <a:cs typeface="Tahoma"/>
              </a:rPr>
              <a:t>e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or</a:t>
            </a:r>
            <a:r>
              <a:rPr sz="1800" spc="-10" dirty="0">
                <a:latin typeface="Tahoma"/>
                <a:cs typeface="Tahoma"/>
              </a:rPr>
              <a:t>t</a:t>
            </a:r>
            <a:r>
              <a:rPr sz="1800" dirty="0">
                <a:latin typeface="Tahoma"/>
                <a:cs typeface="Tahoma"/>
              </a:rPr>
              <a:t>ağı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okul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ya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da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okul eği</a:t>
            </a:r>
            <a:r>
              <a:rPr sz="1800" spc="-10" dirty="0">
                <a:latin typeface="Tahoma"/>
                <a:cs typeface="Tahoma"/>
              </a:rPr>
              <a:t>t</a:t>
            </a:r>
            <a:r>
              <a:rPr sz="1800" dirty="0">
                <a:latin typeface="Tahoma"/>
                <a:cs typeface="Tahoma"/>
              </a:rPr>
              <a:t>imi alanında </a:t>
            </a:r>
            <a:r>
              <a:rPr sz="1800" spc="5" dirty="0">
                <a:latin typeface="Tahoma"/>
                <a:cs typeface="Tahoma"/>
              </a:rPr>
              <a:t>f</a:t>
            </a:r>
            <a:r>
              <a:rPr sz="1800" dirty="0">
                <a:latin typeface="Tahoma"/>
                <a:cs typeface="Tahoma"/>
              </a:rPr>
              <a:t>aal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yet gösteren bir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k</a:t>
            </a:r>
            <a:r>
              <a:rPr sz="1800" spc="5" dirty="0">
                <a:latin typeface="Tahoma"/>
                <a:cs typeface="Tahoma"/>
              </a:rPr>
              <a:t>u</a:t>
            </a:r>
            <a:r>
              <a:rPr sz="1800" dirty="0">
                <a:latin typeface="Tahoma"/>
                <a:cs typeface="Tahoma"/>
              </a:rPr>
              <a:t>ruluşta</a:t>
            </a:r>
            <a:r>
              <a:rPr sz="1800" spc="-2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işbaşı 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zleme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/g</a:t>
            </a:r>
            <a:r>
              <a:rPr sz="1800" spc="-10" dirty="0">
                <a:latin typeface="Tahoma"/>
                <a:cs typeface="Tahoma"/>
              </a:rPr>
              <a:t>ö</a:t>
            </a:r>
            <a:r>
              <a:rPr sz="1800" dirty="0">
                <a:latin typeface="Tahoma"/>
                <a:cs typeface="Tahoma"/>
              </a:rPr>
              <a:t>zlem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f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aliyeti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41879" y="751279"/>
            <a:ext cx="4745990" cy="75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Okul Eği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imi</a:t>
            </a:r>
            <a:endParaRPr sz="2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Eyle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m 1: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Hareke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li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ik</a:t>
            </a:r>
            <a:r>
              <a:rPr sz="2600" spc="-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Projesi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6115" y="1620321"/>
            <a:ext cx="8158480" cy="46935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>
                <a:latin typeface="Tahoma"/>
                <a:cs typeface="Tahoma"/>
              </a:rPr>
              <a:t>Ki</a:t>
            </a:r>
            <a:r>
              <a:rPr sz="1900" b="1" spc="-15" dirty="0">
                <a:latin typeface="Tahoma"/>
                <a:cs typeface="Tahoma"/>
              </a:rPr>
              <a:t>m</a:t>
            </a:r>
            <a:r>
              <a:rPr sz="1900" b="1" spc="-10" dirty="0">
                <a:latin typeface="Tahoma"/>
                <a:cs typeface="Tahoma"/>
              </a:rPr>
              <a:t>ler</a:t>
            </a:r>
            <a:r>
              <a:rPr sz="1900" b="1" spc="10" dirty="0">
                <a:latin typeface="Tahoma"/>
                <a:cs typeface="Tahoma"/>
              </a:rPr>
              <a:t> </a:t>
            </a:r>
            <a:r>
              <a:rPr sz="1900" b="1" spc="-15" dirty="0">
                <a:latin typeface="Tahoma"/>
                <a:cs typeface="Tahoma"/>
              </a:rPr>
              <a:t>baş</a:t>
            </a:r>
            <a:r>
              <a:rPr sz="1900" b="1" spc="-25" dirty="0">
                <a:latin typeface="Tahoma"/>
                <a:cs typeface="Tahoma"/>
              </a:rPr>
              <a:t>v</a:t>
            </a:r>
            <a:r>
              <a:rPr sz="1900" b="1" spc="-15" dirty="0">
                <a:latin typeface="Tahoma"/>
                <a:cs typeface="Tahoma"/>
              </a:rPr>
              <a:t>ur</a:t>
            </a:r>
            <a:r>
              <a:rPr sz="1900" b="1" spc="-10" dirty="0">
                <a:latin typeface="Tahoma"/>
                <a:cs typeface="Tahoma"/>
              </a:rPr>
              <a:t>abi</a:t>
            </a:r>
            <a:r>
              <a:rPr sz="1900" b="1" spc="-5" dirty="0">
                <a:latin typeface="Tahoma"/>
                <a:cs typeface="Tahoma"/>
              </a:rPr>
              <a:t>l</a:t>
            </a:r>
            <a:r>
              <a:rPr sz="1900" b="1" spc="-10" dirty="0">
                <a:latin typeface="Tahoma"/>
                <a:cs typeface="Tahoma"/>
              </a:rPr>
              <a:t>i</a:t>
            </a:r>
            <a:r>
              <a:rPr sz="1900" b="1" spc="-5" dirty="0">
                <a:latin typeface="Tahoma"/>
                <a:cs typeface="Tahoma"/>
              </a:rPr>
              <a:t>r</a:t>
            </a:r>
            <a:r>
              <a:rPr sz="1900" b="1" spc="-15" dirty="0">
                <a:latin typeface="Tahoma"/>
                <a:cs typeface="Tahoma"/>
              </a:rPr>
              <a:t>?</a:t>
            </a:r>
            <a:endParaRPr sz="19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140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latin typeface="Tahoma"/>
                <a:cs typeface="Tahoma"/>
              </a:rPr>
              <a:t>Okul</a:t>
            </a:r>
            <a:r>
              <a:rPr sz="1900" spc="-15" dirty="0">
                <a:latin typeface="Tahoma"/>
                <a:cs typeface="Tahoma"/>
              </a:rPr>
              <a:t>l</a:t>
            </a:r>
            <a:r>
              <a:rPr sz="1900" spc="-10" dirty="0">
                <a:latin typeface="Tahoma"/>
                <a:cs typeface="Tahoma"/>
              </a:rPr>
              <a:t>ar</a:t>
            </a:r>
            <a:r>
              <a:rPr sz="1900" spc="35" dirty="0">
                <a:latin typeface="Tahoma"/>
                <a:cs typeface="Tahoma"/>
              </a:rPr>
              <a:t> </a:t>
            </a:r>
            <a:r>
              <a:rPr sz="1900" spc="-20" dirty="0">
                <a:latin typeface="Tahoma"/>
                <a:cs typeface="Tahoma"/>
              </a:rPr>
              <a:t>(</a:t>
            </a:r>
            <a:r>
              <a:rPr sz="1900" spc="-10" dirty="0">
                <a:latin typeface="Tahoma"/>
                <a:cs typeface="Tahoma"/>
              </a:rPr>
              <a:t>okul</a:t>
            </a:r>
            <a:r>
              <a:rPr sz="1900" spc="20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öncesi,</a:t>
            </a:r>
            <a:r>
              <a:rPr sz="1900" spc="10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ilkoku</a:t>
            </a:r>
            <a:r>
              <a:rPr sz="1900" dirty="0">
                <a:latin typeface="Tahoma"/>
                <a:cs typeface="Tahoma"/>
              </a:rPr>
              <a:t>l</a:t>
            </a:r>
            <a:r>
              <a:rPr sz="1900" spc="-10" dirty="0">
                <a:latin typeface="Tahoma"/>
                <a:cs typeface="Tahoma"/>
              </a:rPr>
              <a:t>,</a:t>
            </a:r>
            <a:r>
              <a:rPr sz="1900" spc="3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ortao</a:t>
            </a:r>
            <a:r>
              <a:rPr sz="1900" spc="-5" dirty="0">
                <a:latin typeface="Tahoma"/>
                <a:cs typeface="Tahoma"/>
              </a:rPr>
              <a:t>k</a:t>
            </a:r>
            <a:r>
              <a:rPr sz="1900" spc="-10" dirty="0">
                <a:latin typeface="Tahoma"/>
                <a:cs typeface="Tahoma"/>
              </a:rPr>
              <a:t>ul</a:t>
            </a:r>
            <a:r>
              <a:rPr sz="1900" spc="30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ve</a:t>
            </a:r>
            <a:r>
              <a:rPr sz="1900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lise</a:t>
            </a:r>
            <a:r>
              <a:rPr sz="1900" spc="10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olmak</a:t>
            </a:r>
            <a:r>
              <a:rPr sz="1900" spc="25" dirty="0">
                <a:latin typeface="Tahoma"/>
                <a:cs typeface="Tahoma"/>
              </a:rPr>
              <a:t> </a:t>
            </a:r>
            <a:r>
              <a:rPr sz="1900" spc="-15" dirty="0">
                <a:latin typeface="Tahoma"/>
                <a:cs typeface="Tahoma"/>
              </a:rPr>
              <a:t>ü</a:t>
            </a:r>
            <a:r>
              <a:rPr sz="1900" spc="-20" dirty="0">
                <a:latin typeface="Tahoma"/>
                <a:cs typeface="Tahoma"/>
              </a:rPr>
              <a:t>z</a:t>
            </a:r>
            <a:r>
              <a:rPr sz="1900" spc="-10" dirty="0">
                <a:latin typeface="Tahoma"/>
                <a:cs typeface="Tahoma"/>
              </a:rPr>
              <a:t>ere</a:t>
            </a:r>
            <a:r>
              <a:rPr sz="1900" spc="20" dirty="0">
                <a:latin typeface="Tahoma"/>
                <a:cs typeface="Tahoma"/>
              </a:rPr>
              <a:t> </a:t>
            </a:r>
            <a:r>
              <a:rPr sz="1900" spc="-15" dirty="0">
                <a:latin typeface="Tahoma"/>
                <a:cs typeface="Tahoma"/>
              </a:rPr>
              <a:t>tüm</a:t>
            </a:r>
            <a:r>
              <a:rPr sz="1900" spc="10" dirty="0">
                <a:latin typeface="Tahoma"/>
                <a:cs typeface="Tahoma"/>
              </a:rPr>
              <a:t> </a:t>
            </a:r>
            <a:r>
              <a:rPr sz="1900" spc="-25" dirty="0">
                <a:latin typeface="Tahoma"/>
                <a:cs typeface="Tahoma"/>
              </a:rPr>
              <a:t>d</a:t>
            </a:r>
            <a:r>
              <a:rPr sz="1900" spc="-15" dirty="0">
                <a:latin typeface="Tahoma"/>
                <a:cs typeface="Tahoma"/>
              </a:rPr>
              <a:t>ü</a:t>
            </a:r>
            <a:r>
              <a:rPr sz="1900" spc="-20" dirty="0">
                <a:latin typeface="Tahoma"/>
                <a:cs typeface="Tahoma"/>
              </a:rPr>
              <a:t>z</a:t>
            </a:r>
            <a:r>
              <a:rPr sz="1900" spc="-10" dirty="0">
                <a:latin typeface="Tahoma"/>
                <a:cs typeface="Tahoma"/>
              </a:rPr>
              <a:t>eyler</a:t>
            </a:r>
            <a:r>
              <a:rPr sz="1900" spc="-30" dirty="0">
                <a:latin typeface="Tahoma"/>
                <a:cs typeface="Tahoma"/>
              </a:rPr>
              <a:t>d</a:t>
            </a:r>
            <a:r>
              <a:rPr sz="1900" spc="-10" dirty="0">
                <a:latin typeface="Tahoma"/>
                <a:cs typeface="Tahoma"/>
              </a:rPr>
              <a:t>e</a:t>
            </a:r>
            <a:endParaRPr sz="1900" dirty="0">
              <a:latin typeface="Tahoma"/>
              <a:cs typeface="Tahoma"/>
            </a:endParaRPr>
          </a:p>
          <a:p>
            <a:pPr marL="354965">
              <a:lnSpc>
                <a:spcPct val="100000"/>
              </a:lnSpc>
              <a:spcBef>
                <a:spcPts val="1140"/>
              </a:spcBef>
            </a:pPr>
            <a:r>
              <a:rPr sz="1900" spc="-15" dirty="0">
                <a:latin typeface="Tahoma"/>
                <a:cs typeface="Tahoma"/>
              </a:rPr>
              <a:t>g</a:t>
            </a:r>
            <a:r>
              <a:rPr sz="1900" spc="-20" dirty="0">
                <a:latin typeface="Tahoma"/>
                <a:cs typeface="Tahoma"/>
              </a:rPr>
              <a:t>e</a:t>
            </a:r>
            <a:r>
              <a:rPr sz="1900" spc="-10" dirty="0">
                <a:latin typeface="Tahoma"/>
                <a:cs typeface="Tahoma"/>
              </a:rPr>
              <a:t>nel,</a:t>
            </a:r>
            <a:r>
              <a:rPr sz="1900" spc="20" dirty="0">
                <a:latin typeface="Tahoma"/>
                <a:cs typeface="Tahoma"/>
              </a:rPr>
              <a:t> </a:t>
            </a:r>
            <a:r>
              <a:rPr sz="1900" spc="-15" dirty="0">
                <a:latin typeface="Tahoma"/>
                <a:cs typeface="Tahoma"/>
              </a:rPr>
              <a:t>me</a:t>
            </a:r>
            <a:r>
              <a:rPr sz="1900" spc="-5" dirty="0">
                <a:latin typeface="Tahoma"/>
                <a:cs typeface="Tahoma"/>
              </a:rPr>
              <a:t>s</a:t>
            </a:r>
            <a:r>
              <a:rPr sz="1900" spc="-10" dirty="0">
                <a:latin typeface="Tahoma"/>
                <a:cs typeface="Tahoma"/>
              </a:rPr>
              <a:t>leki</a:t>
            </a:r>
            <a:r>
              <a:rPr sz="1900" spc="2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ve</a:t>
            </a:r>
            <a:r>
              <a:rPr sz="1900" spc="1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teknik</a:t>
            </a:r>
            <a:r>
              <a:rPr sz="1900" spc="1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e</a:t>
            </a:r>
            <a:r>
              <a:rPr sz="1900" spc="-25" dirty="0">
                <a:latin typeface="Tahoma"/>
                <a:cs typeface="Tahoma"/>
              </a:rPr>
              <a:t>ğ</a:t>
            </a:r>
            <a:r>
              <a:rPr sz="1900" spc="-10" dirty="0">
                <a:latin typeface="Tahoma"/>
                <a:cs typeface="Tahoma"/>
              </a:rPr>
              <a:t>itim</a:t>
            </a:r>
            <a:r>
              <a:rPr sz="1900" spc="40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veren</a:t>
            </a:r>
            <a:r>
              <a:rPr sz="1900" spc="3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okullar)</a:t>
            </a:r>
            <a:endParaRPr sz="19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140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5" dirty="0">
                <a:latin typeface="Tahoma"/>
                <a:cs typeface="Tahoma"/>
              </a:rPr>
              <a:t>Kurum</a:t>
            </a:r>
            <a:r>
              <a:rPr sz="1900" spc="-5" dirty="0">
                <a:latin typeface="Tahoma"/>
                <a:cs typeface="Tahoma"/>
              </a:rPr>
              <a:t>s</a:t>
            </a:r>
            <a:r>
              <a:rPr sz="1900" spc="-10" dirty="0">
                <a:latin typeface="Tahoma"/>
                <a:cs typeface="Tahoma"/>
              </a:rPr>
              <a:t>al</a:t>
            </a:r>
            <a:r>
              <a:rPr sz="1900" spc="2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başvuru</a:t>
            </a:r>
            <a:endParaRPr sz="19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Arial"/>
              <a:buChar char="•"/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900" b="1" spc="-15" dirty="0">
                <a:latin typeface="Tahoma"/>
                <a:cs typeface="Tahoma"/>
              </a:rPr>
              <a:t>Kimler</a:t>
            </a:r>
            <a:r>
              <a:rPr sz="1900" b="1" spc="10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Katılabil</a:t>
            </a:r>
            <a:r>
              <a:rPr sz="1900" b="1" spc="-5" dirty="0">
                <a:latin typeface="Tahoma"/>
                <a:cs typeface="Tahoma"/>
              </a:rPr>
              <a:t>i</a:t>
            </a:r>
            <a:r>
              <a:rPr sz="1900" b="1" spc="-10" dirty="0">
                <a:latin typeface="Tahoma"/>
                <a:cs typeface="Tahoma"/>
              </a:rPr>
              <a:t>r?</a:t>
            </a:r>
            <a:endParaRPr sz="19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140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latin typeface="Tahoma"/>
                <a:cs typeface="Tahoma"/>
              </a:rPr>
              <a:t>Eğitim</a:t>
            </a:r>
            <a:r>
              <a:rPr sz="1900" spc="15" dirty="0">
                <a:latin typeface="Tahoma"/>
                <a:cs typeface="Tahoma"/>
              </a:rPr>
              <a:t> </a:t>
            </a:r>
            <a:r>
              <a:rPr sz="1900" spc="-15" dirty="0">
                <a:latin typeface="Tahoma"/>
                <a:cs typeface="Tahoma"/>
              </a:rPr>
              <a:t>p</a:t>
            </a:r>
            <a:r>
              <a:rPr sz="1900" spc="-20" dirty="0">
                <a:latin typeface="Tahoma"/>
                <a:cs typeface="Tahoma"/>
              </a:rPr>
              <a:t>e</a:t>
            </a:r>
            <a:r>
              <a:rPr sz="1900" spc="-10" dirty="0">
                <a:latin typeface="Tahoma"/>
                <a:cs typeface="Tahoma"/>
              </a:rPr>
              <a:t>r</a:t>
            </a:r>
            <a:r>
              <a:rPr sz="1900" spc="-5" dirty="0">
                <a:latin typeface="Tahoma"/>
                <a:cs typeface="Tahoma"/>
              </a:rPr>
              <a:t>s</a:t>
            </a:r>
            <a:r>
              <a:rPr sz="1900" spc="-10" dirty="0">
                <a:latin typeface="Tahoma"/>
                <a:cs typeface="Tahoma"/>
              </a:rPr>
              <a:t>oneli:</a:t>
            </a:r>
            <a:r>
              <a:rPr sz="1900" spc="4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Başvuru</a:t>
            </a:r>
            <a:r>
              <a:rPr sz="1900" spc="25" dirty="0">
                <a:latin typeface="Tahoma"/>
                <a:cs typeface="Tahoma"/>
              </a:rPr>
              <a:t> </a:t>
            </a:r>
            <a:r>
              <a:rPr sz="1900" spc="-15" dirty="0">
                <a:latin typeface="Tahoma"/>
                <a:cs typeface="Tahoma"/>
              </a:rPr>
              <a:t>yapan</a:t>
            </a:r>
            <a:r>
              <a:rPr sz="1900" spc="2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okul</a:t>
            </a:r>
            <a:r>
              <a:rPr sz="1900" spc="-25" dirty="0">
                <a:latin typeface="Tahoma"/>
                <a:cs typeface="Tahoma"/>
              </a:rPr>
              <a:t>u</a:t>
            </a:r>
            <a:r>
              <a:rPr sz="1900" spc="-15" dirty="0">
                <a:latin typeface="Tahoma"/>
                <a:cs typeface="Tahoma"/>
              </a:rPr>
              <a:t>n</a:t>
            </a:r>
            <a:r>
              <a:rPr sz="1900" spc="3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öğretmen</a:t>
            </a:r>
            <a:r>
              <a:rPr sz="1900" spc="40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ve</a:t>
            </a:r>
            <a:r>
              <a:rPr sz="1900" spc="5" dirty="0">
                <a:latin typeface="Tahoma"/>
                <a:cs typeface="Tahoma"/>
              </a:rPr>
              <a:t> </a:t>
            </a:r>
            <a:r>
              <a:rPr sz="1900" spc="-5" dirty="0">
                <a:latin typeface="Tahoma"/>
                <a:cs typeface="Tahoma"/>
              </a:rPr>
              <a:t>i</a:t>
            </a:r>
            <a:r>
              <a:rPr sz="1900" spc="-25" dirty="0">
                <a:latin typeface="Tahoma"/>
                <a:cs typeface="Tahoma"/>
              </a:rPr>
              <a:t>d</a:t>
            </a:r>
            <a:r>
              <a:rPr sz="1900" spc="-10" dirty="0">
                <a:latin typeface="Tahoma"/>
                <a:cs typeface="Tahoma"/>
              </a:rPr>
              <a:t>arecileri</a:t>
            </a:r>
            <a:endParaRPr sz="1900" dirty="0">
              <a:latin typeface="Tahoma"/>
              <a:cs typeface="Tahoma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900" b="1" spc="-25" dirty="0">
                <a:latin typeface="Tahoma"/>
                <a:cs typeface="Tahoma"/>
              </a:rPr>
              <a:t>B</a:t>
            </a:r>
            <a:r>
              <a:rPr sz="1900" b="1" spc="-15" dirty="0">
                <a:latin typeface="Tahoma"/>
                <a:cs typeface="Tahoma"/>
              </a:rPr>
              <a:t>aş</a:t>
            </a:r>
            <a:r>
              <a:rPr sz="1900" b="1" spc="-25" dirty="0">
                <a:latin typeface="Tahoma"/>
                <a:cs typeface="Tahoma"/>
              </a:rPr>
              <a:t>v</a:t>
            </a:r>
            <a:r>
              <a:rPr sz="1900" b="1" spc="-15" dirty="0">
                <a:latin typeface="Tahoma"/>
                <a:cs typeface="Tahoma"/>
              </a:rPr>
              <a:t>uru</a:t>
            </a:r>
            <a:r>
              <a:rPr sz="1900" b="1" spc="10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Nasıl</a:t>
            </a:r>
            <a:r>
              <a:rPr sz="1900" b="1" spc="-5" dirty="0">
                <a:latin typeface="Tahoma"/>
                <a:cs typeface="Tahoma"/>
              </a:rPr>
              <a:t> </a:t>
            </a:r>
            <a:r>
              <a:rPr sz="1900" b="1" spc="-10" dirty="0">
                <a:latin typeface="Tahoma"/>
                <a:cs typeface="Tahoma"/>
              </a:rPr>
              <a:t>Yapılı</a:t>
            </a:r>
            <a:r>
              <a:rPr sz="1900" b="1" spc="-5" dirty="0">
                <a:latin typeface="Tahoma"/>
                <a:cs typeface="Tahoma"/>
              </a:rPr>
              <a:t>r</a:t>
            </a:r>
            <a:r>
              <a:rPr sz="1900" b="1" spc="-15" dirty="0">
                <a:latin typeface="Tahoma"/>
                <a:cs typeface="Tahoma"/>
              </a:rPr>
              <a:t>?</a:t>
            </a:r>
            <a:endParaRPr sz="19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140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0" dirty="0">
                <a:latin typeface="Tahoma"/>
                <a:cs typeface="Tahoma"/>
              </a:rPr>
              <a:t>Onli</a:t>
            </a:r>
            <a:r>
              <a:rPr sz="1900" spc="-25" dirty="0">
                <a:latin typeface="Tahoma"/>
                <a:cs typeface="Tahoma"/>
              </a:rPr>
              <a:t>n</a:t>
            </a:r>
            <a:r>
              <a:rPr sz="1900" spc="-10" dirty="0">
                <a:latin typeface="Tahoma"/>
                <a:cs typeface="Tahoma"/>
              </a:rPr>
              <a:t>e</a:t>
            </a:r>
            <a:r>
              <a:rPr sz="1900" spc="3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başvuru</a:t>
            </a:r>
            <a:r>
              <a:rPr sz="1900" spc="25" dirty="0">
                <a:latin typeface="Tahoma"/>
                <a:cs typeface="Tahoma"/>
              </a:rPr>
              <a:t> </a:t>
            </a:r>
            <a:r>
              <a:rPr sz="1900" spc="-20" dirty="0">
                <a:latin typeface="Tahoma"/>
                <a:cs typeface="Tahoma"/>
              </a:rPr>
              <a:t>(</a:t>
            </a:r>
            <a:r>
              <a:rPr sz="1900" spc="-5" dirty="0">
                <a:latin typeface="Tahoma"/>
                <a:cs typeface="Tahoma"/>
              </a:rPr>
              <a:t>e</a:t>
            </a:r>
            <a:r>
              <a:rPr sz="1900" spc="-15" dirty="0">
                <a:latin typeface="Tahoma"/>
                <a:cs typeface="Tahoma"/>
              </a:rPr>
              <a:t>-form)</a:t>
            </a:r>
            <a:endParaRPr sz="19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140"/>
              </a:spcBef>
              <a:buFont typeface="Arial"/>
              <a:buChar char="•"/>
              <a:tabLst>
                <a:tab pos="355600" algn="l"/>
              </a:tabLst>
            </a:pPr>
            <a:r>
              <a:rPr sz="1900" spc="-15" dirty="0">
                <a:latin typeface="Tahoma"/>
                <a:cs typeface="Tahoma"/>
              </a:rPr>
              <a:t>Son</a:t>
            </a:r>
            <a:r>
              <a:rPr sz="1900" spc="2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başvuru</a:t>
            </a:r>
            <a:r>
              <a:rPr sz="1900" spc="2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tarihi:</a:t>
            </a:r>
            <a:r>
              <a:rPr sz="1900" spc="35" dirty="0">
                <a:latin typeface="Tahoma"/>
                <a:cs typeface="Tahoma"/>
              </a:rPr>
              <a:t> </a:t>
            </a:r>
            <a:r>
              <a:rPr lang="tr-TR" sz="1900" b="1" spc="-15" dirty="0">
                <a:latin typeface="Tahoma"/>
                <a:cs typeface="Tahoma"/>
              </a:rPr>
              <a:t>2</a:t>
            </a:r>
            <a:r>
              <a:rPr sz="1900" b="1" spc="10" dirty="0" smtClean="0">
                <a:latin typeface="Tahoma"/>
                <a:cs typeface="Tahoma"/>
              </a:rPr>
              <a:t> </a:t>
            </a:r>
            <a:r>
              <a:rPr lang="tr-TR" sz="1900" b="1" spc="-20" dirty="0" smtClean="0">
                <a:latin typeface="Tahoma"/>
                <a:cs typeface="Tahoma"/>
              </a:rPr>
              <a:t>Şubat</a:t>
            </a:r>
            <a:r>
              <a:rPr sz="1900" b="1" spc="5" dirty="0" smtClean="0">
                <a:latin typeface="Tahoma"/>
                <a:cs typeface="Tahoma"/>
              </a:rPr>
              <a:t> </a:t>
            </a:r>
            <a:r>
              <a:rPr sz="1900" b="1" spc="-15" dirty="0" smtClean="0">
                <a:latin typeface="Tahoma"/>
                <a:cs typeface="Tahoma"/>
              </a:rPr>
              <a:t>2</a:t>
            </a:r>
            <a:r>
              <a:rPr sz="1900" b="1" spc="-10" dirty="0" smtClean="0">
                <a:latin typeface="Tahoma"/>
                <a:cs typeface="Tahoma"/>
              </a:rPr>
              <a:t>0</a:t>
            </a:r>
            <a:r>
              <a:rPr sz="1900" b="1" spc="-15" dirty="0" smtClean="0">
                <a:latin typeface="Tahoma"/>
                <a:cs typeface="Tahoma"/>
              </a:rPr>
              <a:t>1</a:t>
            </a:r>
            <a:r>
              <a:rPr lang="tr-TR" sz="1900" b="1" spc="-10" dirty="0">
                <a:latin typeface="Tahoma"/>
                <a:cs typeface="Tahoma"/>
              </a:rPr>
              <a:t>6</a:t>
            </a:r>
            <a:r>
              <a:rPr sz="1900" b="1" spc="-10" dirty="0" smtClean="0">
                <a:latin typeface="Tahoma"/>
                <a:cs typeface="Tahoma"/>
              </a:rPr>
              <a:t>,</a:t>
            </a:r>
            <a:r>
              <a:rPr sz="1900" b="1" spc="10" dirty="0" smtClean="0">
                <a:latin typeface="Tahoma"/>
                <a:cs typeface="Tahoma"/>
              </a:rPr>
              <a:t> </a:t>
            </a:r>
            <a:r>
              <a:rPr sz="1900" b="1" spc="-15" dirty="0">
                <a:latin typeface="Tahoma"/>
                <a:cs typeface="Tahoma"/>
              </a:rPr>
              <a:t>1</a:t>
            </a:r>
            <a:r>
              <a:rPr sz="1900" b="1" spc="-10" dirty="0">
                <a:latin typeface="Tahoma"/>
                <a:cs typeface="Tahoma"/>
              </a:rPr>
              <a:t>2</a:t>
            </a:r>
            <a:r>
              <a:rPr sz="1900" b="1" spc="-15" dirty="0">
                <a:latin typeface="Tahoma"/>
                <a:cs typeface="Tahoma"/>
              </a:rPr>
              <a:t>:00</a:t>
            </a:r>
            <a:r>
              <a:rPr sz="1900" b="1" spc="70" dirty="0">
                <a:latin typeface="Tahoma"/>
                <a:cs typeface="Tahoma"/>
              </a:rPr>
              <a:t> </a:t>
            </a:r>
            <a:r>
              <a:rPr sz="1900" spc="-20" dirty="0">
                <a:latin typeface="Tahoma"/>
                <a:cs typeface="Tahoma"/>
              </a:rPr>
              <a:t>(</a:t>
            </a:r>
            <a:r>
              <a:rPr sz="1900" spc="-10" dirty="0">
                <a:latin typeface="Tahoma"/>
                <a:cs typeface="Tahoma"/>
              </a:rPr>
              <a:t>Brük</a:t>
            </a:r>
            <a:r>
              <a:rPr sz="1900" spc="-5" dirty="0">
                <a:latin typeface="Tahoma"/>
                <a:cs typeface="Tahoma"/>
              </a:rPr>
              <a:t>s</a:t>
            </a:r>
            <a:r>
              <a:rPr sz="1900" spc="-10" dirty="0">
                <a:latin typeface="Tahoma"/>
                <a:cs typeface="Tahoma"/>
              </a:rPr>
              <a:t>el</a:t>
            </a:r>
            <a:r>
              <a:rPr sz="1900" spc="3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yerel</a:t>
            </a:r>
            <a:r>
              <a:rPr sz="1900" spc="2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saati</a:t>
            </a:r>
            <a:r>
              <a:rPr sz="1900" spc="15" dirty="0">
                <a:latin typeface="Tahoma"/>
                <a:cs typeface="Tahoma"/>
              </a:rPr>
              <a:t> </a:t>
            </a:r>
            <a:r>
              <a:rPr sz="1900" spc="-10" dirty="0">
                <a:latin typeface="Tahoma"/>
                <a:cs typeface="Tahoma"/>
              </a:rPr>
              <a:t>ile)</a:t>
            </a:r>
            <a:endParaRPr sz="19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52294" y="611326"/>
            <a:ext cx="4745990" cy="727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Okul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Eği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imi</a:t>
            </a:r>
            <a:endParaRPr sz="2600">
              <a:latin typeface="Tahoma"/>
              <a:cs typeface="Tahoma"/>
            </a:endParaRPr>
          </a:p>
          <a:p>
            <a:pPr algn="ctr">
              <a:lnSpc>
                <a:spcPts val="3045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Eyle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m 1: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Hareke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li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ik</a:t>
            </a:r>
            <a:r>
              <a:rPr sz="2600" spc="-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Projesi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566039"/>
            <a:ext cx="7880984" cy="3613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" dirty="0">
                <a:latin typeface="Tahoma"/>
                <a:cs typeface="Tahoma"/>
              </a:rPr>
              <a:t>K</a:t>
            </a:r>
            <a:r>
              <a:rPr sz="1800" b="1" dirty="0">
                <a:latin typeface="Tahoma"/>
                <a:cs typeface="Tahoma"/>
              </a:rPr>
              <a:t>a</a:t>
            </a:r>
            <a:r>
              <a:rPr sz="1800" b="1" spc="-10" dirty="0">
                <a:latin typeface="Tahoma"/>
                <a:cs typeface="Tahoma"/>
              </a:rPr>
              <a:t>t</a:t>
            </a:r>
            <a:r>
              <a:rPr sz="1800" b="1" dirty="0">
                <a:latin typeface="Tahoma"/>
                <a:cs typeface="Tahoma"/>
              </a:rPr>
              <a:t>ı</a:t>
            </a:r>
            <a:r>
              <a:rPr sz="1800" b="1" spc="-10" dirty="0">
                <a:latin typeface="Tahoma"/>
                <a:cs typeface="Tahoma"/>
              </a:rPr>
              <a:t>l</a:t>
            </a:r>
            <a:r>
              <a:rPr sz="1800" b="1" dirty="0">
                <a:latin typeface="Tahoma"/>
                <a:cs typeface="Tahoma"/>
              </a:rPr>
              <a:t>ı</a:t>
            </a:r>
            <a:r>
              <a:rPr sz="1800" b="1" spc="-10" dirty="0">
                <a:latin typeface="Tahoma"/>
                <a:cs typeface="Tahoma"/>
              </a:rPr>
              <a:t>m</a:t>
            </a:r>
            <a:r>
              <a:rPr sz="1800" b="1" dirty="0">
                <a:latin typeface="Tahoma"/>
                <a:cs typeface="Tahoma"/>
              </a:rPr>
              <a:t>cı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spc="-10" dirty="0">
                <a:latin typeface="Tahoma"/>
                <a:cs typeface="Tahoma"/>
              </a:rPr>
              <a:t>K</a:t>
            </a:r>
            <a:r>
              <a:rPr sz="1800" b="1" dirty="0">
                <a:latin typeface="Tahoma"/>
                <a:cs typeface="Tahoma"/>
              </a:rPr>
              <a:t>uru</a:t>
            </a:r>
            <a:r>
              <a:rPr sz="1800" b="1" spc="-10" dirty="0">
                <a:latin typeface="Tahoma"/>
                <a:cs typeface="Tahoma"/>
              </a:rPr>
              <a:t>l</a:t>
            </a:r>
            <a:r>
              <a:rPr sz="1800" b="1" dirty="0">
                <a:latin typeface="Tahoma"/>
                <a:cs typeface="Tahoma"/>
              </a:rPr>
              <a:t>u</a:t>
            </a:r>
            <a:r>
              <a:rPr sz="1800" b="1" spc="-10" dirty="0">
                <a:latin typeface="Tahoma"/>
                <a:cs typeface="Tahoma"/>
              </a:rPr>
              <a:t>ş</a:t>
            </a:r>
            <a:r>
              <a:rPr sz="1800" b="1" dirty="0">
                <a:latin typeface="Tahoma"/>
                <a:cs typeface="Tahoma"/>
              </a:rPr>
              <a:t>lar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17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Tahoma"/>
              <a:buChar char="•"/>
              <a:tabLst>
                <a:tab pos="299720" algn="l"/>
              </a:tabLst>
            </a:pPr>
            <a:r>
              <a:rPr sz="1700" b="1" dirty="0">
                <a:latin typeface="Tahoma"/>
                <a:cs typeface="Tahoma"/>
              </a:rPr>
              <a:t>Ö</a:t>
            </a:r>
            <a:r>
              <a:rPr sz="1700" b="1" spc="-10" dirty="0">
                <a:latin typeface="Tahoma"/>
                <a:cs typeface="Tahoma"/>
              </a:rPr>
              <a:t>ğ</a:t>
            </a:r>
            <a:r>
              <a:rPr sz="1700" b="1" dirty="0">
                <a:latin typeface="Tahoma"/>
                <a:cs typeface="Tahoma"/>
              </a:rPr>
              <a:t>ret</a:t>
            </a:r>
            <a:r>
              <a:rPr sz="1700" b="1" spc="-10" dirty="0">
                <a:latin typeface="Tahoma"/>
                <a:cs typeface="Tahoma"/>
              </a:rPr>
              <a:t>m</a:t>
            </a:r>
            <a:r>
              <a:rPr sz="1700" b="1" dirty="0">
                <a:latin typeface="Tahoma"/>
                <a:cs typeface="Tahoma"/>
              </a:rPr>
              <a:t>e</a:t>
            </a:r>
            <a:r>
              <a:rPr sz="1700" b="1" spc="2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göre</a:t>
            </a:r>
            <a:r>
              <a:rPr sz="1700" b="1" spc="-10" dirty="0">
                <a:latin typeface="Tahoma"/>
                <a:cs typeface="Tahoma"/>
              </a:rPr>
              <a:t>v</a:t>
            </a:r>
            <a:r>
              <a:rPr sz="1700" b="1" dirty="0">
                <a:latin typeface="Tahoma"/>
                <a:cs typeface="Tahoma"/>
              </a:rPr>
              <a:t>len</a:t>
            </a:r>
            <a:r>
              <a:rPr sz="1700" b="1" spc="-10" dirty="0">
                <a:latin typeface="Tahoma"/>
                <a:cs typeface="Tahoma"/>
              </a:rPr>
              <a:t>d</a:t>
            </a:r>
            <a:r>
              <a:rPr sz="1700" b="1" dirty="0">
                <a:latin typeface="Tahoma"/>
                <a:cs typeface="Tahoma"/>
              </a:rPr>
              <a:t>ir</a:t>
            </a:r>
            <a:r>
              <a:rPr sz="1700" b="1" spc="-10" dirty="0">
                <a:latin typeface="Tahoma"/>
                <a:cs typeface="Tahoma"/>
              </a:rPr>
              <a:t>m</a:t>
            </a:r>
            <a:r>
              <a:rPr sz="1700" b="1" dirty="0">
                <a:latin typeface="Tahoma"/>
                <a:cs typeface="Tahoma"/>
              </a:rPr>
              <a:t>el</a:t>
            </a:r>
            <a:r>
              <a:rPr sz="1700" b="1" spc="-10" dirty="0">
                <a:latin typeface="Tahoma"/>
                <a:cs typeface="Tahoma"/>
              </a:rPr>
              <a:t>e</a:t>
            </a:r>
            <a:r>
              <a:rPr sz="1700" b="1" dirty="0">
                <a:latin typeface="Tahoma"/>
                <a:cs typeface="Tahoma"/>
              </a:rPr>
              <a:t>ri: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"/>
              </a:spcBef>
              <a:buFont typeface="Tahoma"/>
              <a:buChar char="•"/>
            </a:pPr>
            <a:endParaRPr sz="1750">
              <a:latin typeface="Times New Roman"/>
              <a:cs typeface="Times New Roman"/>
            </a:endParaRPr>
          </a:p>
          <a:p>
            <a:pPr marL="285115">
              <a:lnSpc>
                <a:spcPct val="100000"/>
              </a:lnSpc>
              <a:tabLst>
                <a:tab pos="3425825" algn="l"/>
              </a:tabLst>
            </a:pPr>
            <a:r>
              <a:rPr sz="1700" dirty="0">
                <a:latin typeface="Tahoma"/>
                <a:cs typeface="Tahoma"/>
              </a:rPr>
              <a:t>Gön</a:t>
            </a:r>
            <a:r>
              <a:rPr sz="1700" spc="-10" dirty="0">
                <a:latin typeface="Tahoma"/>
                <a:cs typeface="Tahoma"/>
              </a:rPr>
              <a:t>d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-15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en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v</a:t>
            </a:r>
            <a:r>
              <a:rPr sz="1700" dirty="0">
                <a:latin typeface="Tahoma"/>
                <a:cs typeface="Tahoma"/>
              </a:rPr>
              <a:t>e Ev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Sahi</a:t>
            </a:r>
            <a:r>
              <a:rPr sz="1700" spc="-15" dirty="0">
                <a:latin typeface="Tahoma"/>
                <a:cs typeface="Tahoma"/>
              </a:rPr>
              <a:t>b</a:t>
            </a:r>
            <a:r>
              <a:rPr sz="1700" dirty="0">
                <a:latin typeface="Tahoma"/>
                <a:cs typeface="Tahoma"/>
              </a:rPr>
              <a:t>i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-45" dirty="0">
                <a:latin typeface="Tahoma"/>
                <a:cs typeface="Tahoma"/>
              </a:rPr>
              <a:t>K</a:t>
            </a:r>
            <a:r>
              <a:rPr sz="1700" dirty="0">
                <a:latin typeface="Tahoma"/>
                <a:cs typeface="Tahoma"/>
              </a:rPr>
              <a:t>ur</a:t>
            </a:r>
            <a:r>
              <a:rPr sz="1700" spc="-10" dirty="0">
                <a:latin typeface="Tahoma"/>
                <a:cs typeface="Tahoma"/>
              </a:rPr>
              <a:t>ul</a:t>
            </a:r>
            <a:r>
              <a:rPr sz="1700" dirty="0">
                <a:latin typeface="Tahoma"/>
                <a:cs typeface="Tahoma"/>
              </a:rPr>
              <a:t>u</a:t>
            </a:r>
            <a:r>
              <a:rPr sz="1700" spc="-10" dirty="0">
                <a:latin typeface="Tahoma"/>
                <a:cs typeface="Tahoma"/>
              </a:rPr>
              <a:t>ş</a:t>
            </a:r>
            <a:r>
              <a:rPr sz="1700" dirty="0">
                <a:latin typeface="Tahoma"/>
                <a:cs typeface="Tahoma"/>
              </a:rPr>
              <a:t>:	P</a:t>
            </a:r>
            <a:r>
              <a:rPr sz="1700" spc="-20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o</a:t>
            </a:r>
            <a:r>
              <a:rPr sz="1700" spc="-10" dirty="0">
                <a:latin typeface="Tahoma"/>
                <a:cs typeface="Tahoma"/>
              </a:rPr>
              <a:t>g</a:t>
            </a:r>
            <a:r>
              <a:rPr sz="1700" spc="-30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am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ü</a:t>
            </a:r>
            <a:r>
              <a:rPr sz="1700" spc="-10" dirty="0">
                <a:latin typeface="Tahoma"/>
                <a:cs typeface="Tahoma"/>
              </a:rPr>
              <a:t>lk</a:t>
            </a:r>
            <a:r>
              <a:rPr sz="1700" dirty="0">
                <a:latin typeface="Tahoma"/>
                <a:cs typeface="Tahoma"/>
              </a:rPr>
              <a:t>eler</a:t>
            </a:r>
            <a:r>
              <a:rPr sz="1700" spc="-10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n</a:t>
            </a:r>
            <a:r>
              <a:rPr sz="1700" spc="-10" dirty="0">
                <a:latin typeface="Tahoma"/>
                <a:cs typeface="Tahoma"/>
              </a:rPr>
              <a:t>d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y</a:t>
            </a:r>
            <a:r>
              <a:rPr sz="1700" dirty="0">
                <a:latin typeface="Tahoma"/>
                <a:cs typeface="Tahoma"/>
              </a:rPr>
              <a:t>erleş</a:t>
            </a:r>
            <a:r>
              <a:rPr sz="1700" spc="-15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k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b="1" spc="-5" dirty="0">
                <a:latin typeface="Tahoma"/>
                <a:cs typeface="Tahoma"/>
              </a:rPr>
              <a:t>o</a:t>
            </a:r>
            <a:r>
              <a:rPr sz="1700" b="1" spc="5" dirty="0">
                <a:latin typeface="Tahoma"/>
                <a:cs typeface="Tahoma"/>
              </a:rPr>
              <a:t>k</a:t>
            </a:r>
            <a:r>
              <a:rPr sz="1700" b="1" spc="-5" dirty="0">
                <a:latin typeface="Tahoma"/>
                <a:cs typeface="Tahoma"/>
              </a:rPr>
              <a:t>ullar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Tahoma"/>
              <a:buChar char="•"/>
              <a:tabLst>
                <a:tab pos="299720" algn="l"/>
              </a:tabLst>
            </a:pPr>
            <a:r>
              <a:rPr sz="1700" b="1" dirty="0">
                <a:latin typeface="Tahoma"/>
                <a:cs typeface="Tahoma"/>
              </a:rPr>
              <a:t>P</a:t>
            </a:r>
            <a:r>
              <a:rPr sz="1700" b="1" spc="-15" dirty="0">
                <a:latin typeface="Tahoma"/>
                <a:cs typeface="Tahoma"/>
              </a:rPr>
              <a:t>e</a:t>
            </a:r>
            <a:r>
              <a:rPr sz="1700" b="1" dirty="0">
                <a:latin typeface="Tahoma"/>
                <a:cs typeface="Tahoma"/>
              </a:rPr>
              <a:t>rsonel</a:t>
            </a:r>
            <a:r>
              <a:rPr sz="1700" b="1" spc="-20" dirty="0">
                <a:latin typeface="Tahoma"/>
                <a:cs typeface="Tahoma"/>
              </a:rPr>
              <a:t> </a:t>
            </a:r>
            <a:r>
              <a:rPr sz="1700" b="1" spc="-10" dirty="0">
                <a:latin typeface="Tahoma"/>
                <a:cs typeface="Tahoma"/>
              </a:rPr>
              <a:t>eğ</a:t>
            </a:r>
            <a:r>
              <a:rPr sz="1700" b="1" dirty="0">
                <a:latin typeface="Tahoma"/>
                <a:cs typeface="Tahoma"/>
              </a:rPr>
              <a:t>iti</a:t>
            </a:r>
            <a:r>
              <a:rPr sz="1700" b="1" spc="-10" dirty="0">
                <a:latin typeface="Tahoma"/>
                <a:cs typeface="Tahoma"/>
              </a:rPr>
              <a:t>m</a:t>
            </a:r>
            <a:r>
              <a:rPr sz="1700" b="1" dirty="0">
                <a:latin typeface="Tahoma"/>
                <a:cs typeface="Tahoma"/>
              </a:rPr>
              <a:t>i: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5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Tahoma"/>
              <a:buChar char="-"/>
              <a:tabLst>
                <a:tab pos="299720" algn="l"/>
              </a:tabLst>
            </a:pPr>
            <a:r>
              <a:rPr sz="1700" dirty="0">
                <a:latin typeface="Tahoma"/>
                <a:cs typeface="Tahoma"/>
              </a:rPr>
              <a:t>Gön</a:t>
            </a:r>
            <a:r>
              <a:rPr sz="1700" spc="-10" dirty="0">
                <a:latin typeface="Tahoma"/>
                <a:cs typeface="Tahoma"/>
              </a:rPr>
              <a:t>d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-15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en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45" dirty="0">
                <a:latin typeface="Tahoma"/>
                <a:cs typeface="Tahoma"/>
              </a:rPr>
              <a:t>K</a:t>
            </a:r>
            <a:r>
              <a:rPr sz="1700" dirty="0">
                <a:latin typeface="Tahoma"/>
                <a:cs typeface="Tahoma"/>
              </a:rPr>
              <a:t>ur</a:t>
            </a:r>
            <a:r>
              <a:rPr sz="1700" spc="-10" dirty="0">
                <a:latin typeface="Tahoma"/>
                <a:cs typeface="Tahoma"/>
              </a:rPr>
              <a:t>ul</a:t>
            </a:r>
            <a:r>
              <a:rPr sz="1700" dirty="0">
                <a:latin typeface="Tahoma"/>
                <a:cs typeface="Tahoma"/>
              </a:rPr>
              <a:t>u</a:t>
            </a:r>
            <a:r>
              <a:rPr sz="1700" spc="-10" dirty="0">
                <a:latin typeface="Tahoma"/>
                <a:cs typeface="Tahoma"/>
              </a:rPr>
              <a:t>ş</a:t>
            </a:r>
            <a:r>
              <a:rPr sz="1700" dirty="0">
                <a:latin typeface="Tahoma"/>
                <a:cs typeface="Tahoma"/>
              </a:rPr>
              <a:t>:</a:t>
            </a:r>
            <a:r>
              <a:rPr sz="1700" spc="2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P</a:t>
            </a:r>
            <a:r>
              <a:rPr sz="1700" spc="-20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o</a:t>
            </a:r>
            <a:r>
              <a:rPr sz="1700" spc="-10" dirty="0">
                <a:latin typeface="Tahoma"/>
                <a:cs typeface="Tahoma"/>
              </a:rPr>
              <a:t>g</a:t>
            </a:r>
            <a:r>
              <a:rPr sz="1700" spc="-30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am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ü</a:t>
            </a:r>
            <a:r>
              <a:rPr sz="1700" spc="-10" dirty="0">
                <a:latin typeface="Tahoma"/>
                <a:cs typeface="Tahoma"/>
              </a:rPr>
              <a:t>lk</a:t>
            </a:r>
            <a:r>
              <a:rPr sz="1700" dirty="0">
                <a:latin typeface="Tahoma"/>
                <a:cs typeface="Tahoma"/>
              </a:rPr>
              <a:t>eler</a:t>
            </a:r>
            <a:r>
              <a:rPr sz="1700" spc="-10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n</a:t>
            </a:r>
            <a:r>
              <a:rPr sz="1700" spc="-10" dirty="0">
                <a:latin typeface="Tahoma"/>
                <a:cs typeface="Tahoma"/>
              </a:rPr>
              <a:t>d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y</a:t>
            </a:r>
            <a:r>
              <a:rPr sz="1700" dirty="0">
                <a:latin typeface="Tahoma"/>
                <a:cs typeface="Tahoma"/>
              </a:rPr>
              <a:t>erleş</a:t>
            </a:r>
            <a:r>
              <a:rPr sz="1700" spc="-15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k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bi</a:t>
            </a:r>
            <a:r>
              <a:rPr sz="1700" dirty="0">
                <a:latin typeface="Tahoma"/>
                <a:cs typeface="Tahoma"/>
              </a:rPr>
              <a:t>r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b="1" spc="-5" dirty="0">
                <a:latin typeface="Tahoma"/>
                <a:cs typeface="Tahoma"/>
              </a:rPr>
              <a:t>o</a:t>
            </a:r>
            <a:r>
              <a:rPr sz="1700" b="1" spc="5" dirty="0">
                <a:latin typeface="Tahoma"/>
                <a:cs typeface="Tahoma"/>
              </a:rPr>
              <a:t>k</a:t>
            </a:r>
            <a:r>
              <a:rPr sz="1700" b="1" spc="-5" dirty="0">
                <a:latin typeface="Tahoma"/>
                <a:cs typeface="Tahoma"/>
              </a:rPr>
              <a:t>ul</a:t>
            </a:r>
            <a:endParaRPr sz="1700">
              <a:latin typeface="Tahoma"/>
              <a:cs typeface="Tahoma"/>
            </a:endParaRPr>
          </a:p>
          <a:p>
            <a:pPr marL="299085" marR="5080" indent="-286385">
              <a:lnSpc>
                <a:spcPct val="150100"/>
              </a:lnSpc>
              <a:spcBef>
                <a:spcPts val="990"/>
              </a:spcBef>
              <a:buFont typeface="Tahoma"/>
              <a:buChar char="-"/>
              <a:tabLst>
                <a:tab pos="299720" algn="l"/>
                <a:tab pos="2080260" algn="l"/>
                <a:tab pos="3018155" algn="l"/>
              </a:tabLst>
            </a:pPr>
            <a:r>
              <a:rPr sz="1700" dirty="0">
                <a:latin typeface="Tahoma"/>
                <a:cs typeface="Tahoma"/>
              </a:rPr>
              <a:t>Ev </a:t>
            </a:r>
            <a:r>
              <a:rPr sz="1700" spc="-5" dirty="0">
                <a:latin typeface="Tahoma"/>
                <a:cs typeface="Tahoma"/>
              </a:rPr>
              <a:t>Sahi</a:t>
            </a:r>
            <a:r>
              <a:rPr sz="1700" spc="-10" dirty="0">
                <a:latin typeface="Tahoma"/>
                <a:cs typeface="Tahoma"/>
              </a:rPr>
              <a:t>b</a:t>
            </a:r>
            <a:r>
              <a:rPr sz="1700" dirty="0">
                <a:latin typeface="Tahoma"/>
                <a:cs typeface="Tahoma"/>
              </a:rPr>
              <a:t>i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40" dirty="0">
                <a:latin typeface="Tahoma"/>
                <a:cs typeface="Tahoma"/>
              </a:rPr>
              <a:t>K</a:t>
            </a:r>
            <a:r>
              <a:rPr sz="1700" dirty="0">
                <a:latin typeface="Tahoma"/>
                <a:cs typeface="Tahoma"/>
              </a:rPr>
              <a:t>ur</a:t>
            </a:r>
            <a:r>
              <a:rPr sz="1700" spc="-10" dirty="0">
                <a:latin typeface="Tahoma"/>
                <a:cs typeface="Tahoma"/>
              </a:rPr>
              <a:t>ul</a:t>
            </a:r>
            <a:r>
              <a:rPr sz="1700" dirty="0">
                <a:latin typeface="Tahoma"/>
                <a:cs typeface="Tahoma"/>
              </a:rPr>
              <a:t>uş	: </a:t>
            </a:r>
            <a:r>
              <a:rPr sz="1700" spc="15" dirty="0">
                <a:latin typeface="Tahoma"/>
                <a:cs typeface="Tahoma"/>
              </a:rPr>
              <a:t>B</a:t>
            </a:r>
            <a:r>
              <a:rPr sz="1700" spc="-10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r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b="1" spc="-5" dirty="0">
                <a:latin typeface="Tahoma"/>
                <a:cs typeface="Tahoma"/>
              </a:rPr>
              <a:t>o</a:t>
            </a:r>
            <a:r>
              <a:rPr sz="1700" b="1" spc="5" dirty="0">
                <a:latin typeface="Tahoma"/>
                <a:cs typeface="Tahoma"/>
              </a:rPr>
              <a:t>k</a:t>
            </a:r>
            <a:r>
              <a:rPr sz="1700" b="1" spc="-5" dirty="0">
                <a:latin typeface="Tahoma"/>
                <a:cs typeface="Tahoma"/>
              </a:rPr>
              <a:t>u</a:t>
            </a:r>
            <a:r>
              <a:rPr sz="1700" b="1" spc="5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;</a:t>
            </a:r>
            <a:r>
              <a:rPr sz="1700" spc="-20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v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-30" dirty="0">
                <a:latin typeface="Tahoma"/>
                <a:cs typeface="Tahoma"/>
              </a:rPr>
              <a:t>y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ş</a:t>
            </a:r>
            <a:r>
              <a:rPr sz="1700" spc="-15" dirty="0">
                <a:latin typeface="Tahoma"/>
                <a:cs typeface="Tahoma"/>
              </a:rPr>
              <a:t>g</a:t>
            </a:r>
            <a:r>
              <a:rPr sz="1700" dirty="0">
                <a:latin typeface="Tahoma"/>
                <a:cs typeface="Tahoma"/>
              </a:rPr>
              <a:t>ücü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pi</a:t>
            </a:r>
            <a:r>
              <a:rPr sz="1700" spc="-35" dirty="0">
                <a:latin typeface="Tahoma"/>
                <a:cs typeface="Tahoma"/>
              </a:rPr>
              <a:t>y</a:t>
            </a:r>
            <a:r>
              <a:rPr sz="1700" dirty="0">
                <a:latin typeface="Tahoma"/>
                <a:cs typeface="Tahoma"/>
              </a:rPr>
              <a:t>asas</a:t>
            </a:r>
            <a:r>
              <a:rPr sz="1700" spc="-10" dirty="0">
                <a:latin typeface="Tahoma"/>
                <a:cs typeface="Tahoma"/>
              </a:rPr>
              <a:t>ı</a:t>
            </a:r>
            <a:r>
              <a:rPr sz="1700" dirty="0">
                <a:latin typeface="Tahoma"/>
                <a:cs typeface="Tahoma"/>
              </a:rPr>
              <a:t>n</a:t>
            </a:r>
            <a:r>
              <a:rPr sz="1700" spc="-10" dirty="0">
                <a:latin typeface="Tahoma"/>
                <a:cs typeface="Tahoma"/>
              </a:rPr>
              <a:t>d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v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-30" dirty="0">
                <a:latin typeface="Tahoma"/>
                <a:cs typeface="Tahoma"/>
              </a:rPr>
              <a:t>y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eğ</a:t>
            </a:r>
            <a:r>
              <a:rPr sz="1700" spc="-10" dirty="0">
                <a:latin typeface="Tahoma"/>
                <a:cs typeface="Tahoma"/>
              </a:rPr>
              <a:t>iti</a:t>
            </a:r>
            <a:r>
              <a:rPr sz="1700" dirty="0">
                <a:latin typeface="Tahoma"/>
                <a:cs typeface="Tahoma"/>
              </a:rPr>
              <a:t>m, öğ</a:t>
            </a:r>
            <a:r>
              <a:rPr sz="1700" spc="-20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et</a:t>
            </a:r>
            <a:r>
              <a:rPr sz="1700" spc="-10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m </a:t>
            </a:r>
            <a:r>
              <a:rPr sz="1700" spc="-10" dirty="0">
                <a:latin typeface="Tahoma"/>
                <a:cs typeface="Tahoma"/>
              </a:rPr>
              <a:t>v</a:t>
            </a:r>
            <a:r>
              <a:rPr sz="1700" dirty="0">
                <a:latin typeface="Tahoma"/>
                <a:cs typeface="Tahoma"/>
              </a:rPr>
              <a:t>e </a:t>
            </a:r>
            <a:r>
              <a:rPr sz="1700" spc="-10" dirty="0">
                <a:latin typeface="Tahoma"/>
                <a:cs typeface="Tahoma"/>
              </a:rPr>
              <a:t>g</a:t>
            </a:r>
            <a:r>
              <a:rPr sz="1700" dirty="0">
                <a:latin typeface="Tahoma"/>
                <a:cs typeface="Tahoma"/>
              </a:rPr>
              <a:t>ençl</a:t>
            </a:r>
            <a:r>
              <a:rPr sz="1700" spc="-15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k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alan</a:t>
            </a:r>
            <a:r>
              <a:rPr sz="1700" spc="-15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arı</a:t>
            </a:r>
            <a:r>
              <a:rPr sz="1700" spc="-10" dirty="0">
                <a:latin typeface="Tahoma"/>
                <a:cs typeface="Tahoma"/>
              </a:rPr>
              <a:t>nd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25" dirty="0">
                <a:latin typeface="Tahoma"/>
                <a:cs typeface="Tahoma"/>
              </a:rPr>
              <a:t> </a:t>
            </a:r>
            <a:r>
              <a:rPr sz="1700" spc="-30" dirty="0">
                <a:latin typeface="Tahoma"/>
                <a:cs typeface="Tahoma"/>
              </a:rPr>
              <a:t>f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5" dirty="0">
                <a:latin typeface="Tahoma"/>
                <a:cs typeface="Tahoma"/>
              </a:rPr>
              <a:t>a</a:t>
            </a:r>
            <a:r>
              <a:rPr sz="1700" spc="-10" dirty="0">
                <a:latin typeface="Tahoma"/>
                <a:cs typeface="Tahoma"/>
              </a:rPr>
              <a:t>li</a:t>
            </a:r>
            <a:r>
              <a:rPr sz="1700" spc="-15" dirty="0">
                <a:latin typeface="Tahoma"/>
                <a:cs typeface="Tahoma"/>
              </a:rPr>
              <a:t>y</a:t>
            </a:r>
            <a:r>
              <a:rPr sz="1700" dirty="0">
                <a:latin typeface="Tahoma"/>
                <a:cs typeface="Tahoma"/>
              </a:rPr>
              <a:t>et	</a:t>
            </a:r>
            <a:r>
              <a:rPr sz="1700" spc="-10" dirty="0">
                <a:latin typeface="Tahoma"/>
                <a:cs typeface="Tahoma"/>
              </a:rPr>
              <a:t>g</a:t>
            </a:r>
            <a:r>
              <a:rPr sz="1700" dirty="0">
                <a:latin typeface="Tahoma"/>
                <a:cs typeface="Tahoma"/>
              </a:rPr>
              <a:t>ö</a:t>
            </a:r>
            <a:r>
              <a:rPr sz="1700" spc="-10" dirty="0">
                <a:latin typeface="Tahoma"/>
                <a:cs typeface="Tahoma"/>
              </a:rPr>
              <a:t>st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-15" dirty="0">
                <a:latin typeface="Tahoma"/>
                <a:cs typeface="Tahoma"/>
              </a:rPr>
              <a:t>r</a:t>
            </a:r>
            <a:r>
              <a:rPr sz="1700" dirty="0">
                <a:latin typeface="Tahoma"/>
                <a:cs typeface="Tahoma"/>
              </a:rPr>
              <a:t>en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her</a:t>
            </a:r>
            <a:r>
              <a:rPr sz="1700" spc="-10" dirty="0">
                <a:latin typeface="Tahoma"/>
                <a:cs typeface="Tahoma"/>
              </a:rPr>
              <a:t>h</a:t>
            </a:r>
            <a:r>
              <a:rPr sz="1700" dirty="0">
                <a:latin typeface="Tahoma"/>
                <a:cs typeface="Tahoma"/>
              </a:rPr>
              <a:t>an</a:t>
            </a:r>
            <a:r>
              <a:rPr sz="1700" spc="-10" dirty="0">
                <a:latin typeface="Tahoma"/>
                <a:cs typeface="Tahoma"/>
              </a:rPr>
              <a:t>g</a:t>
            </a:r>
            <a:r>
              <a:rPr sz="1700" dirty="0">
                <a:latin typeface="Tahoma"/>
                <a:cs typeface="Tahoma"/>
              </a:rPr>
              <a:t>i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bi</a:t>
            </a:r>
            <a:r>
              <a:rPr sz="1700" dirty="0">
                <a:latin typeface="Tahoma"/>
                <a:cs typeface="Tahoma"/>
              </a:rPr>
              <a:t>r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ka</a:t>
            </a:r>
            <a:r>
              <a:rPr sz="1700" b="1" spc="-10" dirty="0">
                <a:latin typeface="Tahoma"/>
                <a:cs typeface="Tahoma"/>
              </a:rPr>
              <a:t>m</a:t>
            </a:r>
            <a:r>
              <a:rPr sz="1700" b="1" dirty="0">
                <a:latin typeface="Tahoma"/>
                <a:cs typeface="Tahoma"/>
              </a:rPr>
              <a:t>u</a:t>
            </a:r>
            <a:r>
              <a:rPr sz="1700" b="1" spc="-2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ku</a:t>
            </a:r>
            <a:r>
              <a:rPr sz="1700" b="1" spc="5" dirty="0">
                <a:latin typeface="Tahoma"/>
                <a:cs typeface="Tahoma"/>
              </a:rPr>
              <a:t>r</a:t>
            </a:r>
            <a:r>
              <a:rPr sz="1700" b="1" dirty="0">
                <a:latin typeface="Tahoma"/>
                <a:cs typeface="Tahoma"/>
              </a:rPr>
              <a:t>u</a:t>
            </a:r>
            <a:r>
              <a:rPr sz="1700" b="1" spc="-10" dirty="0">
                <a:latin typeface="Tahoma"/>
                <a:cs typeface="Tahoma"/>
              </a:rPr>
              <a:t>m</a:t>
            </a:r>
            <a:r>
              <a:rPr sz="1700" b="1" dirty="0">
                <a:latin typeface="Tahoma"/>
                <a:cs typeface="Tahoma"/>
              </a:rPr>
              <a:t>/kur</a:t>
            </a:r>
            <a:r>
              <a:rPr sz="1700" b="1" spc="-15" dirty="0">
                <a:latin typeface="Tahoma"/>
                <a:cs typeface="Tahoma"/>
              </a:rPr>
              <a:t>u</a:t>
            </a:r>
            <a:r>
              <a:rPr sz="1700" b="1" dirty="0">
                <a:latin typeface="Tahoma"/>
                <a:cs typeface="Tahoma"/>
              </a:rPr>
              <a:t>lu</a:t>
            </a:r>
            <a:r>
              <a:rPr sz="1700" b="1" spc="-15" dirty="0">
                <a:latin typeface="Tahoma"/>
                <a:cs typeface="Tahoma"/>
              </a:rPr>
              <a:t>ş</a:t>
            </a:r>
            <a:r>
              <a:rPr sz="1700" b="1" dirty="0">
                <a:latin typeface="Tahoma"/>
                <a:cs typeface="Tahoma"/>
              </a:rPr>
              <a:t>u</a:t>
            </a:r>
            <a:r>
              <a:rPr sz="1700" b="1" spc="-25" dirty="0">
                <a:latin typeface="Tahoma"/>
                <a:cs typeface="Tahoma"/>
              </a:rPr>
              <a:t> </a:t>
            </a:r>
            <a:r>
              <a:rPr sz="1700" spc="-35" dirty="0">
                <a:latin typeface="Tahoma"/>
                <a:cs typeface="Tahoma"/>
              </a:rPr>
              <a:t>y</a:t>
            </a:r>
            <a:r>
              <a:rPr sz="1700" dirty="0">
                <a:latin typeface="Tahoma"/>
                <a:cs typeface="Tahoma"/>
              </a:rPr>
              <a:t>a </a:t>
            </a:r>
            <a:r>
              <a:rPr sz="1700" spc="-10" dirty="0">
                <a:latin typeface="Tahoma"/>
                <a:cs typeface="Tahoma"/>
              </a:rPr>
              <a:t>d</a:t>
            </a:r>
            <a:r>
              <a:rPr sz="1700" dirty="0">
                <a:latin typeface="Tahoma"/>
                <a:cs typeface="Tahoma"/>
              </a:rPr>
              <a:t>a </a:t>
            </a:r>
            <a:r>
              <a:rPr sz="1700" b="1" dirty="0">
                <a:latin typeface="Tahoma"/>
                <a:cs typeface="Tahoma"/>
              </a:rPr>
              <a:t>ö</a:t>
            </a:r>
            <a:r>
              <a:rPr sz="1700" b="1" spc="5" dirty="0">
                <a:latin typeface="Tahoma"/>
                <a:cs typeface="Tahoma"/>
              </a:rPr>
              <a:t>z</a:t>
            </a:r>
            <a:r>
              <a:rPr sz="1700" b="1" dirty="0">
                <a:latin typeface="Tahoma"/>
                <a:cs typeface="Tahoma"/>
              </a:rPr>
              <a:t>el</a:t>
            </a:r>
            <a:r>
              <a:rPr sz="1700" b="1" spc="-1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kuru</a:t>
            </a:r>
            <a:r>
              <a:rPr sz="1700" b="1" spc="-10" dirty="0">
                <a:latin typeface="Tahoma"/>
                <a:cs typeface="Tahoma"/>
              </a:rPr>
              <a:t>m</a:t>
            </a:r>
            <a:r>
              <a:rPr sz="1700" b="1" dirty="0">
                <a:latin typeface="Tahoma"/>
                <a:cs typeface="Tahoma"/>
              </a:rPr>
              <a:t>/ku</a:t>
            </a:r>
            <a:r>
              <a:rPr sz="1700" b="1" spc="-10" dirty="0">
                <a:latin typeface="Tahoma"/>
                <a:cs typeface="Tahoma"/>
              </a:rPr>
              <a:t>r</a:t>
            </a:r>
            <a:r>
              <a:rPr sz="1700" b="1" dirty="0">
                <a:latin typeface="Tahoma"/>
                <a:cs typeface="Tahoma"/>
              </a:rPr>
              <a:t>ul</a:t>
            </a:r>
            <a:r>
              <a:rPr sz="1700" b="1" spc="-10" dirty="0">
                <a:latin typeface="Tahoma"/>
                <a:cs typeface="Tahoma"/>
              </a:rPr>
              <a:t>u</a:t>
            </a:r>
            <a:r>
              <a:rPr sz="1700" b="1" spc="10" dirty="0">
                <a:latin typeface="Tahoma"/>
                <a:cs typeface="Tahoma"/>
              </a:rPr>
              <a:t>ş</a:t>
            </a:r>
            <a:r>
              <a:rPr sz="1700" dirty="0">
                <a:latin typeface="Tahoma"/>
                <a:cs typeface="Tahoma"/>
              </a:rPr>
              <a:t>.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97989" y="492327"/>
            <a:ext cx="4745990" cy="753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Okul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Eği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imi</a:t>
            </a:r>
            <a:endParaRPr sz="2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Eyle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m 1: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Hareke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li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ik</a:t>
            </a:r>
            <a:r>
              <a:rPr sz="2600" spc="-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Projesi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821043"/>
            <a:ext cx="4178300" cy="3740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71370" algn="l"/>
              </a:tabLst>
            </a:pPr>
            <a:r>
              <a:rPr sz="2000" b="1" dirty="0">
                <a:latin typeface="Tahoma"/>
                <a:cs typeface="Tahoma"/>
              </a:rPr>
              <a:t>Pr</a:t>
            </a:r>
            <a:r>
              <a:rPr sz="2000" b="1" spc="-10" dirty="0">
                <a:latin typeface="Tahoma"/>
                <a:cs typeface="Tahoma"/>
              </a:rPr>
              <a:t>o</a:t>
            </a:r>
            <a:r>
              <a:rPr sz="2000" b="1" dirty="0">
                <a:latin typeface="Tahoma"/>
                <a:cs typeface="Tahoma"/>
              </a:rPr>
              <a:t>jen</a:t>
            </a:r>
            <a:r>
              <a:rPr sz="2000" b="1" spc="-10" dirty="0">
                <a:latin typeface="Tahoma"/>
                <a:cs typeface="Tahoma"/>
              </a:rPr>
              <a:t>i</a:t>
            </a:r>
            <a:r>
              <a:rPr sz="2000" b="1" dirty="0">
                <a:latin typeface="Tahoma"/>
                <a:cs typeface="Tahoma"/>
              </a:rPr>
              <a:t>n</a:t>
            </a:r>
            <a:r>
              <a:rPr sz="2000" b="1" spc="-3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sü</a:t>
            </a:r>
            <a:r>
              <a:rPr sz="2000" b="1" spc="-10" dirty="0">
                <a:latin typeface="Tahoma"/>
                <a:cs typeface="Tahoma"/>
              </a:rPr>
              <a:t>r</a:t>
            </a:r>
            <a:r>
              <a:rPr sz="2000" b="1" dirty="0">
                <a:latin typeface="Tahoma"/>
                <a:cs typeface="Tahoma"/>
              </a:rPr>
              <a:t>esi	:</a:t>
            </a:r>
            <a:r>
              <a:rPr sz="2000" b="1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1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veya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2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y</a:t>
            </a:r>
            <a:r>
              <a:rPr sz="2000" spc="-10" dirty="0">
                <a:latin typeface="Tahoma"/>
                <a:cs typeface="Tahoma"/>
              </a:rPr>
              <a:t>ı</a:t>
            </a:r>
            <a:r>
              <a:rPr sz="2000" dirty="0">
                <a:latin typeface="Tahoma"/>
                <a:cs typeface="Tahoma"/>
              </a:rPr>
              <a:t>l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000" b="1" dirty="0">
                <a:latin typeface="Tahoma"/>
                <a:cs typeface="Tahoma"/>
              </a:rPr>
              <a:t>Faa</a:t>
            </a:r>
            <a:r>
              <a:rPr sz="2000" b="1" spc="-10" dirty="0">
                <a:latin typeface="Tahoma"/>
                <a:cs typeface="Tahoma"/>
              </a:rPr>
              <a:t>l</a:t>
            </a:r>
            <a:r>
              <a:rPr sz="2000" b="1" dirty="0">
                <a:latin typeface="Tahoma"/>
                <a:cs typeface="Tahoma"/>
              </a:rPr>
              <a:t>i</a:t>
            </a:r>
            <a:r>
              <a:rPr sz="2000" b="1" spc="-10" dirty="0">
                <a:latin typeface="Tahoma"/>
                <a:cs typeface="Tahoma"/>
              </a:rPr>
              <a:t>y</a:t>
            </a:r>
            <a:r>
              <a:rPr sz="2000" b="1" dirty="0">
                <a:latin typeface="Tahoma"/>
                <a:cs typeface="Tahoma"/>
              </a:rPr>
              <a:t>e</a:t>
            </a:r>
            <a:r>
              <a:rPr sz="2000" b="1" spc="-10" dirty="0">
                <a:latin typeface="Tahoma"/>
                <a:cs typeface="Tahoma"/>
              </a:rPr>
              <a:t>t</a:t>
            </a:r>
            <a:r>
              <a:rPr sz="2000" b="1" dirty="0">
                <a:latin typeface="Tahoma"/>
                <a:cs typeface="Tahoma"/>
              </a:rPr>
              <a:t>in</a:t>
            </a:r>
            <a:r>
              <a:rPr sz="2000" b="1" spc="-1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sür</a:t>
            </a:r>
            <a:r>
              <a:rPr sz="2000" b="1" spc="-10" dirty="0">
                <a:latin typeface="Tahoma"/>
                <a:cs typeface="Tahoma"/>
              </a:rPr>
              <a:t>e</a:t>
            </a:r>
            <a:r>
              <a:rPr sz="2000" b="1" dirty="0">
                <a:latin typeface="Tahoma"/>
                <a:cs typeface="Tahoma"/>
              </a:rPr>
              <a:t>si:</a:t>
            </a:r>
            <a:r>
              <a:rPr sz="2000" b="1" spc="-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2 </a:t>
            </a:r>
            <a:r>
              <a:rPr sz="2000" spc="-10" dirty="0">
                <a:latin typeface="Tahoma"/>
                <a:cs typeface="Tahoma"/>
              </a:rPr>
              <a:t>g</a:t>
            </a:r>
            <a:r>
              <a:rPr sz="2000" dirty="0">
                <a:latin typeface="Tahoma"/>
                <a:cs typeface="Tahoma"/>
              </a:rPr>
              <a:t>ün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-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2 ay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Tahoma"/>
                <a:cs typeface="Tahoma"/>
              </a:rPr>
              <a:t>Projeye</a:t>
            </a:r>
            <a:r>
              <a:rPr sz="2000" b="1" spc="-3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sağ</a:t>
            </a:r>
            <a:r>
              <a:rPr sz="2000" b="1" spc="-10" dirty="0">
                <a:latin typeface="Tahoma"/>
                <a:cs typeface="Tahoma"/>
              </a:rPr>
              <a:t>l</a:t>
            </a:r>
            <a:r>
              <a:rPr sz="2000" b="1" dirty="0">
                <a:latin typeface="Tahoma"/>
                <a:cs typeface="Tahoma"/>
              </a:rPr>
              <a:t>anan</a:t>
            </a:r>
            <a:r>
              <a:rPr sz="2000" b="1" spc="-1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hibe</a:t>
            </a:r>
            <a:r>
              <a:rPr sz="2000" b="1" spc="-2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başlık</a:t>
            </a:r>
            <a:r>
              <a:rPr sz="2000" b="1" spc="-10" dirty="0">
                <a:latin typeface="Tahoma"/>
                <a:cs typeface="Tahoma"/>
              </a:rPr>
              <a:t>l</a:t>
            </a:r>
            <a:r>
              <a:rPr sz="2000" b="1" dirty="0">
                <a:latin typeface="Tahoma"/>
                <a:cs typeface="Tahoma"/>
              </a:rPr>
              <a:t>a</a:t>
            </a:r>
            <a:r>
              <a:rPr sz="2000" b="1" spc="-10" dirty="0">
                <a:latin typeface="Tahoma"/>
                <a:cs typeface="Tahoma"/>
              </a:rPr>
              <a:t>r</a:t>
            </a:r>
            <a:r>
              <a:rPr sz="2000" b="1" dirty="0">
                <a:latin typeface="Tahoma"/>
                <a:cs typeface="Tahoma"/>
              </a:rPr>
              <a:t>ı: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Ku</a:t>
            </a:r>
            <a:r>
              <a:rPr sz="2000" spc="-10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umsal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dest</a:t>
            </a:r>
            <a:r>
              <a:rPr sz="2000" spc="-5" dirty="0">
                <a:latin typeface="Tahoma"/>
                <a:cs typeface="Tahoma"/>
              </a:rPr>
              <a:t>ek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5" dirty="0">
                <a:latin typeface="Tahoma"/>
                <a:cs typeface="Tahoma"/>
              </a:rPr>
              <a:t>Seyaha</a:t>
            </a:r>
            <a:r>
              <a:rPr sz="2000" dirty="0">
                <a:latin typeface="Tahoma"/>
                <a:cs typeface="Tahoma"/>
              </a:rPr>
              <a:t>t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g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der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spc="-5" dirty="0">
                <a:latin typeface="Tahoma"/>
                <a:cs typeface="Tahoma"/>
              </a:rPr>
              <a:t>eri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spc="-5" dirty="0">
                <a:latin typeface="Tahoma"/>
                <a:cs typeface="Tahoma"/>
              </a:rPr>
              <a:t>B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spc="-5" dirty="0">
                <a:latin typeface="Tahoma"/>
                <a:cs typeface="Tahoma"/>
              </a:rPr>
              <a:t>reys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-5" dirty="0">
                <a:latin typeface="Tahoma"/>
                <a:cs typeface="Tahoma"/>
              </a:rPr>
              <a:t>l </a:t>
            </a:r>
            <a:r>
              <a:rPr sz="2000" dirty="0">
                <a:latin typeface="Tahoma"/>
                <a:cs typeface="Tahoma"/>
              </a:rPr>
              <a:t>dest</a:t>
            </a:r>
            <a:r>
              <a:rPr sz="2000" spc="-5" dirty="0">
                <a:latin typeface="Tahoma"/>
                <a:cs typeface="Tahoma"/>
              </a:rPr>
              <a:t>ek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K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rs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üc</a:t>
            </a:r>
            <a:r>
              <a:rPr sz="2000" spc="-10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eti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Özel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ihti</a:t>
            </a:r>
            <a:r>
              <a:rPr sz="2000" spc="-10" dirty="0">
                <a:latin typeface="Tahoma"/>
                <a:cs typeface="Tahoma"/>
              </a:rPr>
              <a:t>y</a:t>
            </a:r>
            <a:r>
              <a:rPr sz="2000" dirty="0">
                <a:latin typeface="Tahoma"/>
                <a:cs typeface="Tahoma"/>
              </a:rPr>
              <a:t>aç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desteği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0666" y="694002"/>
            <a:ext cx="4749165" cy="75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Okul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ğ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imi</a:t>
            </a:r>
            <a:endParaRPr sz="2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Ey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m 1: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Hareketlilik</a:t>
            </a:r>
            <a:r>
              <a:rPr sz="2600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Pr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jesi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09241" y="551127"/>
            <a:ext cx="4747260" cy="753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Okul Eği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imi</a:t>
            </a:r>
            <a:endParaRPr sz="2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Eyle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m </a:t>
            </a:r>
            <a:r>
              <a:rPr sz="2600" spc="-15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Hareketli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ik</a:t>
            </a:r>
            <a:r>
              <a:rPr sz="2600" spc="-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Projesi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5625" y="1557400"/>
            <a:ext cx="2646426" cy="355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02051" y="1557400"/>
            <a:ext cx="1150937" cy="355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52925" y="1557400"/>
            <a:ext cx="2673350" cy="355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26275" y="1557400"/>
            <a:ext cx="1725676" cy="355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87869" y="4581652"/>
            <a:ext cx="1064260" cy="0"/>
          </a:xfrm>
          <a:custGeom>
            <a:avLst/>
            <a:gdLst/>
            <a:ahLst/>
            <a:cxnLst/>
            <a:rect l="l" t="t" r="r" b="b"/>
            <a:pathLst>
              <a:path w="1064259">
                <a:moveTo>
                  <a:pt x="0" y="0"/>
                </a:moveTo>
                <a:lnTo>
                  <a:pt x="1063752" y="0"/>
                </a:lnTo>
              </a:path>
            </a:pathLst>
          </a:custGeom>
          <a:ln w="10413">
            <a:solidFill>
              <a:srgbClr val="00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087869" y="4758309"/>
            <a:ext cx="1553210" cy="0"/>
          </a:xfrm>
          <a:custGeom>
            <a:avLst/>
            <a:gdLst/>
            <a:ahLst/>
            <a:cxnLst/>
            <a:rect l="l" t="t" r="r" b="b"/>
            <a:pathLst>
              <a:path w="1553209">
                <a:moveTo>
                  <a:pt x="0" y="0"/>
                </a:moveTo>
                <a:lnTo>
                  <a:pt x="1552955" y="0"/>
                </a:lnTo>
              </a:path>
            </a:pathLst>
          </a:custGeom>
          <a:ln w="10413">
            <a:solidFill>
              <a:srgbClr val="00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087869" y="4936744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10413">
            <a:solidFill>
              <a:srgbClr val="00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549275" y="1551050"/>
          <a:ext cx="8190767" cy="4422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4393"/>
                <a:gridCol w="1782000"/>
                <a:gridCol w="1150937"/>
                <a:gridCol w="2673350"/>
                <a:gridCol w="1720087"/>
              </a:tblGrid>
              <a:tr h="357187">
                <a:tc gridSpan="2">
                  <a:txBody>
                    <a:bodyPr/>
                    <a:lstStyle/>
                    <a:p>
                      <a:pPr marL="847090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ygun maliyet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3812">
                      <a:solidFill>
                        <a:srgbClr val="000000"/>
                      </a:solidFill>
                      <a:prstDash val="solid"/>
                    </a:lnL>
                    <a:lnR w="23749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587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ans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an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kanizması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3749">
                      <a:solidFill>
                        <a:srgbClr val="000000"/>
                      </a:solidFill>
                      <a:prstDash val="solid"/>
                    </a:lnL>
                    <a:lnR w="238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58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000" b="1" spc="-5" dirty="0">
                          <a:latin typeface="Tahoma"/>
                          <a:cs typeface="Tahoma"/>
                        </a:rPr>
                        <a:t>Tut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ar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3875">
                      <a:solidFill>
                        <a:srgbClr val="000000"/>
                      </a:solidFill>
                      <a:prstDash val="solid"/>
                    </a:lnL>
                    <a:lnR w="238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58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4659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b="1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hsis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kuralı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38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58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33437">
                <a:tc rowSpan="6"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ahat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3812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44450" marR="151130">
                        <a:lnSpc>
                          <a:spcPct val="10590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tılım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ıl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rın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rl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şik oldukl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rı ye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den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liy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 ye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gitm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ve dön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k i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yaptıkla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1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ya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ma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liy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tle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katkı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3749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Tahoma"/>
                          <a:cs typeface="Tahoma"/>
                        </a:rPr>
                        <a:t>Bir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im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liy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3749">
                      <a:solidFill>
                        <a:srgbClr val="000000"/>
                      </a:solidFill>
                      <a:prstDash val="solid"/>
                    </a:lnL>
                    <a:lnR w="23875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311785">
                        <a:lnSpc>
                          <a:spcPct val="1059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0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ila</a:t>
                      </a:r>
                      <a:r>
                        <a:rPr sz="1100" b="1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9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9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M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ki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ri i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: 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tılım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başı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a 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180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AVRO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3875">
                      <a:solidFill>
                        <a:srgbClr val="000000"/>
                      </a:solidFill>
                      <a:prstDash val="solid"/>
                    </a:lnL>
                    <a:lnR w="23875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45085" marR="55244">
                        <a:lnSpc>
                          <a:spcPct val="106100"/>
                        </a:lnSpc>
                      </a:pPr>
                      <a:r>
                        <a:rPr sz="11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şi b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şı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si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bağlıdır.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ya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ha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mesaf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Avr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pa Ko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isyonu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ın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dan s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ğla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fe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he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playı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ısı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kul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lan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ıl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k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he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pla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ma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lıdır.</a:t>
                      </a:r>
                      <a:endParaRPr sz="1100">
                        <a:latin typeface="Tahoma"/>
                        <a:cs typeface="Tahoma"/>
                      </a:endParaRPr>
                    </a:p>
                    <a:p>
                      <a:pPr marL="45085" marR="55244">
                        <a:lnSpc>
                          <a:spcPct val="106100"/>
                        </a:lnSpc>
                        <a:spcBef>
                          <a:spcPts val="600"/>
                        </a:spcBef>
                      </a:pPr>
                      <a:r>
                        <a:rPr sz="1100" u="sng" spc="-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ht</a:t>
                      </a:r>
                      <a:r>
                        <a:rPr sz="1100" u="sng" spc="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t</a:t>
                      </a:r>
                      <a:r>
                        <a:rPr sz="11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p</a:t>
                      </a:r>
                      <a:r>
                        <a:rPr sz="1100" u="sng" spc="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:</a:t>
                      </a:r>
                      <a:r>
                        <a:rPr sz="1100" u="sng" spc="-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//ec</a:t>
                      </a:r>
                      <a:r>
                        <a:rPr sz="11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.e</a:t>
                      </a:r>
                      <a:r>
                        <a:rPr sz="1100" u="sng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u</a:t>
                      </a:r>
                      <a:r>
                        <a:rPr sz="1100" u="sng" spc="-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ropa.eu/progr</a:t>
                      </a:r>
                      <a:r>
                        <a:rPr sz="1100" spc="-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a</a:t>
                      </a:r>
                      <a:r>
                        <a:rPr sz="1100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mme</a:t>
                      </a:r>
                      <a:r>
                        <a:rPr sz="1100" spc="-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s/</a:t>
                      </a:r>
                      <a:r>
                        <a:rPr sz="1100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e</a:t>
                      </a:r>
                      <a:r>
                        <a:rPr sz="1100" spc="-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r</a:t>
                      </a:r>
                      <a:r>
                        <a:rPr sz="1100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a</a:t>
                      </a:r>
                      <a:r>
                        <a:rPr sz="1100" spc="-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s</a:t>
                      </a:r>
                      <a:r>
                        <a:rPr sz="1100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mu</a:t>
                      </a:r>
                      <a:r>
                        <a:rPr sz="110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s-</a:t>
                      </a:r>
                      <a:r>
                        <a:rPr sz="110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pl</a:t>
                      </a:r>
                      <a:r>
                        <a:rPr sz="1100" spc="-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us/tools/distance</a:t>
                      </a:r>
                      <a:r>
                        <a:rPr sz="110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_</a:t>
                      </a:r>
                      <a:r>
                        <a:rPr sz="1100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e</a:t>
                      </a:r>
                      <a:r>
                        <a:rPr sz="1100" spc="-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n</a:t>
                      </a:r>
                      <a:r>
                        <a:rPr sz="110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.ht</a:t>
                      </a:r>
                      <a:r>
                        <a:rPr sz="110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7"/>
                        </a:rPr>
                        <a:t>m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38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3812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3749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3749">
                      <a:solidFill>
                        <a:srgbClr val="000000"/>
                      </a:solidFill>
                      <a:prstDash val="solid"/>
                    </a:lnL>
                    <a:lnR w="23875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250825" algn="just">
                        <a:lnSpc>
                          <a:spcPct val="1059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500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ila</a:t>
                      </a:r>
                      <a:r>
                        <a:rPr sz="1100" b="1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1999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100" b="1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daki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ya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ri i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: 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tılım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ba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ına</a:t>
                      </a:r>
                      <a:r>
                        <a:rPr sz="1100" b="1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275 AVRO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3875">
                      <a:solidFill>
                        <a:srgbClr val="000000"/>
                      </a:solidFill>
                      <a:prstDash val="solid"/>
                    </a:lnL>
                    <a:lnR w="238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38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27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3812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3749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3749">
                      <a:solidFill>
                        <a:srgbClr val="000000"/>
                      </a:solidFill>
                      <a:prstDash val="solid"/>
                    </a:lnL>
                    <a:lnR w="23875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186055">
                        <a:lnSpc>
                          <a:spcPct val="1059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2000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ila</a:t>
                      </a:r>
                      <a:r>
                        <a:rPr sz="1100" b="1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2999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100" b="1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daki s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ya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ri i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: 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tılım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başı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a 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360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AVRO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3875">
                      <a:solidFill>
                        <a:srgbClr val="000000"/>
                      </a:solidFill>
                      <a:prstDash val="solid"/>
                    </a:lnL>
                    <a:lnR w="238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38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3812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3749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3749">
                      <a:solidFill>
                        <a:srgbClr val="000000"/>
                      </a:solidFill>
                      <a:prstDash val="solid"/>
                    </a:lnL>
                    <a:lnR w="23875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182880">
                        <a:lnSpc>
                          <a:spcPct val="1060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3000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ila</a:t>
                      </a:r>
                      <a:r>
                        <a:rPr sz="1100" b="1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3999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100" b="1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daki s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ya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ri i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: 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tılım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başı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a 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530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VRO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3875">
                      <a:solidFill>
                        <a:srgbClr val="000000"/>
                      </a:solidFill>
                      <a:prstDash val="solid"/>
                    </a:lnL>
                    <a:lnR w="238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38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3812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3749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3749">
                      <a:solidFill>
                        <a:srgbClr val="000000"/>
                      </a:solidFill>
                      <a:prstDash val="solid"/>
                    </a:lnL>
                    <a:lnR w="23875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182880">
                        <a:lnSpc>
                          <a:spcPct val="1059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4000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ila</a:t>
                      </a:r>
                      <a:r>
                        <a:rPr sz="1100" b="1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7999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100" b="1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daki s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ya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ri i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: 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tılım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başı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a 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820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AVRO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3875">
                      <a:solidFill>
                        <a:srgbClr val="000000"/>
                      </a:solidFill>
                      <a:prstDash val="solid"/>
                    </a:lnL>
                    <a:lnR w="238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38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986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3812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3749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3749">
                      <a:solidFill>
                        <a:srgbClr val="000000"/>
                      </a:solidFill>
                      <a:prstDash val="solid"/>
                    </a:lnL>
                    <a:lnR w="23875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221615">
                        <a:lnSpc>
                          <a:spcPct val="1060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8000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veya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ah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 fazl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a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ya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ha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 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ri i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: </a:t>
                      </a:r>
                      <a:r>
                        <a:rPr sz="11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tılım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başı</a:t>
                      </a:r>
                      <a:r>
                        <a:rPr sz="11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100" dirty="0">
                          <a:latin typeface="Tahoma"/>
                          <a:cs typeface="Tahoma"/>
                        </a:rPr>
                        <a:t>a 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1100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VRO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23875">
                      <a:solidFill>
                        <a:srgbClr val="000000"/>
                      </a:solidFill>
                      <a:prstDash val="solid"/>
                    </a:lnL>
                    <a:lnR w="238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38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58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165">
              <a:lnSpc>
                <a:spcPct val="100000"/>
              </a:lnSpc>
            </a:pPr>
            <a:r>
              <a:rPr dirty="0"/>
              <a:t>Eği</a:t>
            </a:r>
            <a:r>
              <a:rPr spc="-15" dirty="0"/>
              <a:t>t</a:t>
            </a:r>
            <a:r>
              <a:rPr dirty="0"/>
              <a:t>im ve</a:t>
            </a:r>
            <a:r>
              <a:rPr spc="-15" dirty="0"/>
              <a:t> </a:t>
            </a:r>
            <a:r>
              <a:rPr dirty="0"/>
              <a:t>Gençlik</a:t>
            </a:r>
            <a:r>
              <a:rPr spc="-25" dirty="0"/>
              <a:t> </a:t>
            </a:r>
            <a:r>
              <a:rPr dirty="0"/>
              <a:t>Progr</a:t>
            </a:r>
            <a:r>
              <a:rPr spc="-15" dirty="0"/>
              <a:t>a</a:t>
            </a:r>
            <a:r>
              <a:rPr dirty="0"/>
              <a:t>ml</a:t>
            </a:r>
            <a:r>
              <a:rPr spc="-15" dirty="0"/>
              <a:t>a</a:t>
            </a:r>
            <a:r>
              <a:rPr dirty="0"/>
              <a:t>rı</a:t>
            </a:r>
            <a:r>
              <a:rPr spc="-20" dirty="0"/>
              <a:t> </a:t>
            </a:r>
            <a:r>
              <a:rPr dirty="0"/>
              <a:t>(20</a:t>
            </a:r>
            <a:r>
              <a:rPr spc="-15" dirty="0"/>
              <a:t>0</a:t>
            </a:r>
            <a:r>
              <a:rPr spc="-45" dirty="0"/>
              <a:t>3</a:t>
            </a:r>
            <a:r>
              <a:rPr dirty="0">
                <a:latin typeface="Arial"/>
                <a:cs typeface="Arial"/>
              </a:rPr>
              <a:t>-</a:t>
            </a:r>
            <a:r>
              <a:rPr spc="-5" dirty="0">
                <a:latin typeface="Arial"/>
                <a:cs typeface="Arial"/>
              </a:rPr>
              <a:t>2013)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71067"/>
            <a:ext cx="7214234" cy="40468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6235" algn="l"/>
              </a:tabLst>
            </a:pPr>
            <a:r>
              <a:rPr sz="1800" b="1" dirty="0">
                <a:latin typeface="Tahoma"/>
                <a:cs typeface="Tahoma"/>
              </a:rPr>
              <a:t>Socrat</a:t>
            </a:r>
            <a:r>
              <a:rPr sz="1800" b="1" spc="-10" dirty="0">
                <a:latin typeface="Tahoma"/>
                <a:cs typeface="Tahoma"/>
              </a:rPr>
              <a:t>e</a:t>
            </a:r>
            <a:r>
              <a:rPr sz="1800" b="1" dirty="0">
                <a:latin typeface="Tahoma"/>
                <a:cs typeface="Tahoma"/>
              </a:rPr>
              <a:t>s Pr</a:t>
            </a:r>
            <a:r>
              <a:rPr sz="1800" b="1" spc="5" dirty="0">
                <a:latin typeface="Tahoma"/>
                <a:cs typeface="Tahoma"/>
              </a:rPr>
              <a:t>o</a:t>
            </a:r>
            <a:r>
              <a:rPr sz="1800" b="1" dirty="0">
                <a:latin typeface="Tahoma"/>
                <a:cs typeface="Tahoma"/>
              </a:rPr>
              <a:t>g</a:t>
            </a:r>
            <a:r>
              <a:rPr sz="1800" b="1" spc="-10" dirty="0">
                <a:latin typeface="Tahoma"/>
                <a:cs typeface="Tahoma"/>
              </a:rPr>
              <a:t>r</a:t>
            </a:r>
            <a:r>
              <a:rPr sz="1800" b="1" dirty="0">
                <a:latin typeface="Tahoma"/>
                <a:cs typeface="Tahoma"/>
              </a:rPr>
              <a:t>amı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7"/>
              </a:spcBef>
              <a:buFont typeface="Tahoma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6235" algn="l"/>
              </a:tabLst>
            </a:pPr>
            <a:r>
              <a:rPr sz="1800" b="1" dirty="0">
                <a:latin typeface="Tahoma"/>
                <a:cs typeface="Tahoma"/>
              </a:rPr>
              <a:t>H</a:t>
            </a:r>
            <a:r>
              <a:rPr sz="1800" b="1" spc="5" dirty="0">
                <a:latin typeface="Tahoma"/>
                <a:cs typeface="Tahoma"/>
              </a:rPr>
              <a:t>a</a:t>
            </a:r>
            <a:r>
              <a:rPr sz="1800" b="1" dirty="0">
                <a:latin typeface="Tahoma"/>
                <a:cs typeface="Tahoma"/>
              </a:rPr>
              <a:t>ya</a:t>
            </a:r>
            <a:r>
              <a:rPr sz="1800" b="1" spc="-10" dirty="0">
                <a:latin typeface="Tahoma"/>
                <a:cs typeface="Tahoma"/>
              </a:rPr>
              <a:t>t</a:t>
            </a:r>
            <a:r>
              <a:rPr sz="1800" b="1" dirty="0">
                <a:latin typeface="Tahoma"/>
                <a:cs typeface="Tahoma"/>
              </a:rPr>
              <a:t>b</a:t>
            </a:r>
            <a:r>
              <a:rPr sz="1800" b="1" spc="5" dirty="0">
                <a:latin typeface="Tahoma"/>
                <a:cs typeface="Tahoma"/>
              </a:rPr>
              <a:t>o</a:t>
            </a:r>
            <a:r>
              <a:rPr sz="1800" b="1" dirty="0">
                <a:latin typeface="Tahoma"/>
                <a:cs typeface="Tahoma"/>
              </a:rPr>
              <a:t>yu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Öğ</a:t>
            </a:r>
            <a:r>
              <a:rPr sz="1800" b="1" spc="-10" dirty="0">
                <a:latin typeface="Tahoma"/>
                <a:cs typeface="Tahoma"/>
              </a:rPr>
              <a:t>r</a:t>
            </a:r>
            <a:r>
              <a:rPr sz="1800" b="1" dirty="0">
                <a:latin typeface="Tahoma"/>
                <a:cs typeface="Tahoma"/>
              </a:rPr>
              <a:t>enme</a:t>
            </a:r>
            <a:r>
              <a:rPr sz="1800" b="1" spc="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Programları</a:t>
            </a:r>
            <a:endParaRPr sz="18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Tahoma"/>
                <a:cs typeface="Tahoma"/>
              </a:rPr>
              <a:t>Comen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us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(Ok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Eğiti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i)</a:t>
            </a:r>
            <a:endParaRPr sz="2000">
              <a:latin typeface="Tahoma"/>
              <a:cs typeface="Tahoma"/>
            </a:endParaRPr>
          </a:p>
          <a:p>
            <a:pPr marL="355600" marR="2978150">
              <a:lnSpc>
                <a:spcPts val="2880"/>
              </a:lnSpc>
              <a:spcBef>
                <a:spcPts val="175"/>
              </a:spcBef>
            </a:pPr>
            <a:r>
              <a:rPr sz="2000" dirty="0">
                <a:latin typeface="Tahoma"/>
                <a:cs typeface="Tahoma"/>
              </a:rPr>
              <a:t>Leonardo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da Vinci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(Me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leki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Eğiti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) Erasmus</a:t>
            </a:r>
            <a:r>
              <a:rPr sz="2000" spc="-4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(Yü</a:t>
            </a:r>
            <a:r>
              <a:rPr sz="2000" spc="-10" dirty="0">
                <a:latin typeface="Tahoma"/>
                <a:cs typeface="Tahoma"/>
              </a:rPr>
              <a:t>k</a:t>
            </a:r>
            <a:r>
              <a:rPr sz="2000" dirty="0">
                <a:latin typeface="Tahoma"/>
                <a:cs typeface="Tahoma"/>
              </a:rPr>
              <a:t>seköğretim) </a:t>
            </a:r>
            <a:r>
              <a:rPr sz="2000" spc="-10" dirty="0">
                <a:latin typeface="Tahoma"/>
                <a:cs typeface="Tahoma"/>
              </a:rPr>
              <a:t>G</a:t>
            </a:r>
            <a:r>
              <a:rPr sz="2000" dirty="0">
                <a:latin typeface="Tahoma"/>
                <a:cs typeface="Tahoma"/>
              </a:rPr>
              <a:t>ru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dt</a:t>
            </a:r>
            <a:r>
              <a:rPr sz="2000" spc="-10" dirty="0">
                <a:latin typeface="Tahoma"/>
                <a:cs typeface="Tahoma"/>
              </a:rPr>
              <a:t>v</a:t>
            </a:r>
            <a:r>
              <a:rPr sz="2000" dirty="0">
                <a:latin typeface="Tahoma"/>
                <a:cs typeface="Tahoma"/>
              </a:rPr>
              <a:t>ig (Yetişk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n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Eğ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ti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i)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6235" algn="l"/>
              </a:tabLst>
            </a:pPr>
            <a:r>
              <a:rPr sz="1800" b="1" dirty="0">
                <a:latin typeface="Tahoma"/>
                <a:cs typeface="Tahoma"/>
              </a:rPr>
              <a:t>Gençl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k Programları</a:t>
            </a:r>
            <a:endParaRPr sz="1800">
              <a:latin typeface="Tahoma"/>
              <a:cs typeface="Tahoma"/>
            </a:endParaRPr>
          </a:p>
          <a:p>
            <a:pPr marL="355600" marR="5080" algn="just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latin typeface="Tahoma"/>
                <a:cs typeface="Tahoma"/>
              </a:rPr>
              <a:t>13</a:t>
            </a:r>
            <a:r>
              <a:rPr sz="2000" dirty="0">
                <a:latin typeface="Tahoma"/>
                <a:cs typeface="Tahoma"/>
              </a:rPr>
              <a:t>-30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yaş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arası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tüm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genç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eri </a:t>
            </a:r>
            <a:r>
              <a:rPr sz="2000" spc="-10" dirty="0">
                <a:latin typeface="Tahoma"/>
                <a:cs typeface="Tahoma"/>
              </a:rPr>
              <a:t>k</a:t>
            </a:r>
            <a:r>
              <a:rPr sz="2000" dirty="0">
                <a:latin typeface="Tahoma"/>
                <a:cs typeface="Tahoma"/>
              </a:rPr>
              <a:t>aps</a:t>
            </a:r>
            <a:r>
              <a:rPr sz="2000" spc="5" dirty="0">
                <a:latin typeface="Tahoma"/>
                <a:cs typeface="Tahoma"/>
              </a:rPr>
              <a:t>a</a:t>
            </a:r>
            <a:r>
              <a:rPr sz="2000" dirty="0">
                <a:latin typeface="Tahoma"/>
                <a:cs typeface="Tahoma"/>
              </a:rPr>
              <a:t>yan</a:t>
            </a:r>
            <a:r>
              <a:rPr sz="2000" spc="-4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 </a:t>
            </a:r>
            <a:r>
              <a:rPr sz="2000" spc="-10" dirty="0">
                <a:latin typeface="Tahoma"/>
                <a:cs typeface="Tahoma"/>
              </a:rPr>
              <a:t>g</a:t>
            </a:r>
            <a:r>
              <a:rPr sz="2000" dirty="0">
                <a:latin typeface="Tahoma"/>
                <a:cs typeface="Tahoma"/>
              </a:rPr>
              <a:t>ençlerin   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Avr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pa vatandaşlı</a:t>
            </a:r>
            <a:r>
              <a:rPr sz="2000" spc="-10" dirty="0">
                <a:latin typeface="Tahoma"/>
                <a:cs typeface="Tahoma"/>
              </a:rPr>
              <a:t>ğ</a:t>
            </a:r>
            <a:r>
              <a:rPr sz="2000" dirty="0">
                <a:latin typeface="Tahoma"/>
                <a:cs typeface="Tahoma"/>
              </a:rPr>
              <a:t>ı,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aktif vat</a:t>
            </a:r>
            <a:r>
              <a:rPr sz="2000" spc="5" dirty="0">
                <a:latin typeface="Tahoma"/>
                <a:cs typeface="Tahoma"/>
              </a:rPr>
              <a:t>a</a:t>
            </a:r>
            <a:r>
              <a:rPr sz="2000" dirty="0">
                <a:latin typeface="Tahoma"/>
                <a:cs typeface="Tahoma"/>
              </a:rPr>
              <a:t>n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5" dirty="0">
                <a:latin typeface="Tahoma"/>
                <a:cs typeface="Tahoma"/>
              </a:rPr>
              <a:t>ş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10" dirty="0">
                <a:latin typeface="Tahoma"/>
                <a:cs typeface="Tahoma"/>
              </a:rPr>
              <a:t>ı</a:t>
            </a:r>
            <a:r>
              <a:rPr sz="2000" dirty="0">
                <a:latin typeface="Tahoma"/>
                <a:cs typeface="Tahoma"/>
              </a:rPr>
              <a:t>k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nc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n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,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şisel</a:t>
            </a:r>
            <a:r>
              <a:rPr sz="2000" spc="30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ge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işi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ler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ni ve g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rişimc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li</a:t>
            </a:r>
            <a:r>
              <a:rPr sz="2000" spc="-10" dirty="0">
                <a:latin typeface="Tahoma"/>
                <a:cs typeface="Tahoma"/>
              </a:rPr>
              <a:t>ğ</a:t>
            </a:r>
            <a:r>
              <a:rPr sz="2000" dirty="0">
                <a:latin typeface="Tahoma"/>
                <a:cs typeface="Tahoma"/>
              </a:rPr>
              <a:t>ini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te</a:t>
            </a:r>
            <a:r>
              <a:rPr sz="2000" spc="5" dirty="0">
                <a:latin typeface="Tahoma"/>
                <a:cs typeface="Tahoma"/>
              </a:rPr>
              <a:t>ş</a:t>
            </a:r>
            <a:r>
              <a:rPr sz="2000" dirty="0">
                <a:latin typeface="Tahoma"/>
                <a:cs typeface="Tahoma"/>
              </a:rPr>
              <a:t>vik eden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pro</a:t>
            </a:r>
            <a:r>
              <a:rPr sz="2000" spc="-10" dirty="0">
                <a:latin typeface="Tahoma"/>
                <a:cs typeface="Tahoma"/>
              </a:rPr>
              <a:t>g</a:t>
            </a:r>
            <a:r>
              <a:rPr sz="2000" dirty="0">
                <a:latin typeface="Tahoma"/>
                <a:cs typeface="Tahoma"/>
              </a:rPr>
              <a:t>ramlard</a:t>
            </a:r>
            <a:r>
              <a:rPr sz="2000" spc="-10" dirty="0">
                <a:latin typeface="Tahoma"/>
                <a:cs typeface="Tahoma"/>
              </a:rPr>
              <a:t>ı</a:t>
            </a:r>
            <a:r>
              <a:rPr sz="2000" dirty="0">
                <a:latin typeface="Tahoma"/>
                <a:cs typeface="Tahoma"/>
              </a:rPr>
              <a:t>r.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0666" y="694002"/>
            <a:ext cx="4749165" cy="75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Okul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ğ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imi</a:t>
            </a:r>
            <a:endParaRPr sz="2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Ey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m 1: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Hareketlilik</a:t>
            </a:r>
            <a:r>
              <a:rPr sz="2600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Pr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jesi</a:t>
            </a:r>
            <a:endParaRPr sz="26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3400" y="1638300"/>
          <a:ext cx="8229600" cy="34400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6625"/>
                <a:gridCol w="2232025"/>
                <a:gridCol w="1008126"/>
                <a:gridCol w="2808224"/>
                <a:gridCol w="1244600"/>
              </a:tblGrid>
              <a:tr h="3440049">
                <a:tc>
                  <a:txBody>
                    <a:bodyPr/>
                    <a:lstStyle/>
                    <a:p>
                      <a:pPr marL="43815" marR="84455">
                        <a:lnSpc>
                          <a:spcPts val="1400"/>
                        </a:lnSpc>
                      </a:pPr>
                      <a:r>
                        <a:rPr sz="1300" b="1" spc="-5" dirty="0">
                          <a:latin typeface="Tahoma"/>
                          <a:cs typeface="Tahoma"/>
                        </a:rPr>
                        <a:t>Kurums</a:t>
                      </a:r>
                      <a:r>
                        <a:rPr sz="1300" b="1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b="1" dirty="0">
                          <a:latin typeface="Tahoma"/>
                          <a:cs typeface="Tahoma"/>
                        </a:rPr>
                        <a:t>l </a:t>
                      </a:r>
                      <a:r>
                        <a:rPr sz="1300" b="1" spc="-5" dirty="0">
                          <a:latin typeface="Tahoma"/>
                          <a:cs typeface="Tahoma"/>
                        </a:rPr>
                        <a:t>De</a:t>
                      </a:r>
                      <a:r>
                        <a:rPr sz="1300" b="1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300" b="1" dirty="0">
                          <a:latin typeface="Tahoma"/>
                          <a:cs typeface="Tahoma"/>
                        </a:rPr>
                        <a:t>tek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178435">
                        <a:lnSpc>
                          <a:spcPct val="89800"/>
                        </a:lnSpc>
                      </a:pPr>
                      <a:r>
                        <a:rPr sz="13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spc="-1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3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3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300" spc="-5" dirty="0">
                          <a:latin typeface="Tahoma"/>
                          <a:cs typeface="Tahoma"/>
                        </a:rPr>
                        <a:t>et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ik</a:t>
                      </a:r>
                      <a:r>
                        <a:rPr sz="13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2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3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300" spc="-5" dirty="0">
                          <a:latin typeface="Tahoma"/>
                          <a:cs typeface="Tahoma"/>
                        </a:rPr>
                        <a:t>et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300" spc="-5" dirty="0">
                          <a:latin typeface="Tahoma"/>
                          <a:cs typeface="Tahoma"/>
                        </a:rPr>
                        <a:t>er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nin u</a:t>
                      </a:r>
                      <a:r>
                        <a:rPr sz="1300" spc="-1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gul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nması</a:t>
                      </a:r>
                      <a:r>
                        <a:rPr sz="13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3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ğrudan b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antı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3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her</a:t>
                      </a:r>
                      <a:r>
                        <a:rPr sz="13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türlü</a:t>
                      </a:r>
                      <a:r>
                        <a:rPr sz="13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3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et </a:t>
                      </a:r>
                      <a:r>
                        <a:rPr sz="1300" spc="-5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tılı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cıl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rın</a:t>
                      </a:r>
                      <a:r>
                        <a:rPr sz="13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ha</a:t>
                      </a:r>
                      <a:r>
                        <a:rPr sz="1300" spc="-1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cı</a:t>
                      </a:r>
                      <a:r>
                        <a:rPr sz="13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ahl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rı hariç),</a:t>
                      </a:r>
                      <a:r>
                        <a:rPr sz="13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tılı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cıl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rın ha</a:t>
                      </a:r>
                      <a:r>
                        <a:rPr sz="1300" spc="-1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3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etli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ik</a:t>
                      </a:r>
                      <a:r>
                        <a:rPr sz="13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hazırlıkl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rı </a:t>
                      </a:r>
                      <a:r>
                        <a:rPr sz="1300" spc="-5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ped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300" spc="-10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ik,</a:t>
                      </a:r>
                      <a:r>
                        <a:rPr sz="13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kültü</a:t>
                      </a:r>
                      <a:r>
                        <a:rPr sz="1300" spc="-1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el,</a:t>
                      </a:r>
                      <a:r>
                        <a:rPr sz="13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lse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300" spc="-5" dirty="0">
                          <a:latin typeface="Tahoma"/>
                          <a:cs typeface="Tahoma"/>
                        </a:rPr>
                        <a:t>)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, katılımcıların</a:t>
                      </a:r>
                      <a:r>
                        <a:rPr sz="13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spc="-1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3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etlilik esnasında</a:t>
                      </a:r>
                      <a:r>
                        <a:rPr sz="13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iz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enmesi</a:t>
                      </a:r>
                      <a:r>
                        <a:rPr sz="13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e desteklenmesi,</a:t>
                      </a:r>
                      <a:r>
                        <a:rPr sz="13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öğ</a:t>
                      </a:r>
                      <a:r>
                        <a:rPr sz="1300" spc="-1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enme çıktıl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rının</a:t>
                      </a:r>
                      <a:r>
                        <a:rPr sz="13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ğrulanm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sı d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hil.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419734">
                        <a:lnSpc>
                          <a:spcPts val="1400"/>
                        </a:lnSpc>
                      </a:pPr>
                      <a:r>
                        <a:rPr sz="1300" spc="1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irim m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3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300" spc="-5" dirty="0">
                          <a:latin typeface="Tahoma"/>
                          <a:cs typeface="Tahoma"/>
                        </a:rPr>
                        <a:t>et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441325">
                        <a:lnSpc>
                          <a:spcPts val="1400"/>
                        </a:lnSpc>
                      </a:pPr>
                      <a:r>
                        <a:rPr sz="1300" dirty="0">
                          <a:latin typeface="Tahoma"/>
                          <a:cs typeface="Tahoma"/>
                        </a:rPr>
                        <a:t>100.</a:t>
                      </a:r>
                      <a:r>
                        <a:rPr sz="13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tılı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cı</a:t>
                      </a:r>
                      <a:r>
                        <a:rPr sz="1300" spc="-2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r:</a:t>
                      </a:r>
                      <a:r>
                        <a:rPr sz="13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spc="-3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ı b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şına</a:t>
                      </a:r>
                      <a:r>
                        <a:rPr sz="13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latin typeface="Tahoma"/>
                          <a:cs typeface="Tahoma"/>
                        </a:rPr>
                        <a:t>350</a:t>
                      </a:r>
                      <a:r>
                        <a:rPr sz="13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latin typeface="Tahoma"/>
                          <a:cs typeface="Tahoma"/>
                        </a:rPr>
                        <a:t>AVRO</a:t>
                      </a:r>
                      <a:endParaRPr sz="1300">
                        <a:latin typeface="Tahoma"/>
                        <a:cs typeface="Tahoma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sz="1300" dirty="0">
                          <a:latin typeface="Tahoma"/>
                          <a:cs typeface="Tahoma"/>
                        </a:rPr>
                        <a:t>+</a:t>
                      </a:r>
                      <a:endParaRPr sz="1300">
                        <a:latin typeface="Tahoma"/>
                        <a:cs typeface="Tahoma"/>
                      </a:endParaRPr>
                    </a:p>
                    <a:p>
                      <a:pPr marL="44450" marR="83820">
                        <a:lnSpc>
                          <a:spcPts val="1400"/>
                        </a:lnSpc>
                        <a:spcBef>
                          <a:spcPts val="610"/>
                        </a:spcBef>
                      </a:pPr>
                      <a:r>
                        <a:rPr sz="1300" dirty="0">
                          <a:latin typeface="Tahoma"/>
                          <a:cs typeface="Tahoma"/>
                        </a:rPr>
                        <a:t>100.</a:t>
                      </a:r>
                      <a:r>
                        <a:rPr sz="13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tılı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cıd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son</a:t>
                      </a:r>
                      <a:r>
                        <a:rPr sz="13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a :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ek</a:t>
                      </a:r>
                      <a:r>
                        <a:rPr sz="13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tılı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cı b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şına</a:t>
                      </a:r>
                      <a:r>
                        <a:rPr sz="13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latin typeface="Tahoma"/>
                          <a:cs typeface="Tahoma"/>
                        </a:rPr>
                        <a:t>200</a:t>
                      </a:r>
                      <a:r>
                        <a:rPr sz="13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300" b="1" dirty="0">
                          <a:latin typeface="Tahoma"/>
                          <a:cs typeface="Tahoma"/>
                        </a:rPr>
                        <a:t>AVRO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marR="577215">
                        <a:lnSpc>
                          <a:spcPts val="1400"/>
                        </a:lnSpc>
                      </a:pPr>
                      <a:r>
                        <a:rPr sz="1300" spc="-3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300" spc="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ı s</a:t>
                      </a:r>
                      <a:r>
                        <a:rPr sz="1300" spc="-1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yısına</a:t>
                      </a:r>
                      <a:endParaRPr sz="1300">
                        <a:latin typeface="Tahoma"/>
                        <a:cs typeface="Tahoma"/>
                      </a:endParaRPr>
                    </a:p>
                    <a:p>
                      <a:pPr marL="45085">
                        <a:lnSpc>
                          <a:spcPts val="1385"/>
                        </a:lnSpc>
                      </a:pPr>
                      <a:r>
                        <a:rPr sz="1300" dirty="0">
                          <a:latin typeface="Tahoma"/>
                          <a:cs typeface="Tahoma"/>
                        </a:rPr>
                        <a:t>bağlıdı</a:t>
                      </a:r>
                      <a:r>
                        <a:rPr sz="1300" spc="-18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300" dirty="0">
                          <a:latin typeface="Tahoma"/>
                          <a:cs typeface="Tahoma"/>
                        </a:rPr>
                        <a:t>.</a:t>
                      </a:r>
                      <a:endParaRPr sz="13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0666" y="694002"/>
            <a:ext cx="4749165" cy="752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Okul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ğ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imi</a:t>
            </a:r>
            <a:endParaRPr sz="2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Ey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m 1: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Hareketlilik</a:t>
            </a:r>
            <a:r>
              <a:rPr sz="2600" spc="-3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Pr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jesi</a:t>
            </a:r>
            <a:endParaRPr sz="26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0225" y="1557400"/>
          <a:ext cx="8229600" cy="38972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8901"/>
                <a:gridCol w="1787525"/>
                <a:gridCol w="1150874"/>
                <a:gridCol w="2671826"/>
                <a:gridCol w="1760474"/>
              </a:tblGrid>
              <a:tr h="1355725">
                <a:tc>
                  <a:txBody>
                    <a:bodyPr/>
                    <a:lstStyle/>
                    <a:p>
                      <a:pPr marL="43815">
                        <a:lnSpc>
                          <a:spcPts val="1420"/>
                        </a:lnSpc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Bi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re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l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43815">
                        <a:lnSpc>
                          <a:spcPts val="1420"/>
                        </a:lnSpc>
                      </a:pPr>
                      <a:r>
                        <a:rPr sz="1200" b="1" spc="-5" dirty="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k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122555">
                        <a:lnSpc>
                          <a:spcPct val="97200"/>
                        </a:lnSpc>
                      </a:pPr>
                      <a:r>
                        <a:rPr sz="1200" spc="-2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rın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faa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 esn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sınd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rcı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hı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ile 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ntılı 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ler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Bir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im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420"/>
                        </a:lnSpc>
                      </a:pPr>
                      <a:r>
                        <a:rPr sz="1200" spc="-6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etin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4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.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ününe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r: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44450">
                        <a:lnSpc>
                          <a:spcPts val="142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şına günlük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3.1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+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44450" marR="211454">
                        <a:lnSpc>
                          <a:spcPts val="1400"/>
                        </a:lnSpc>
                        <a:spcBef>
                          <a:spcPts val="645"/>
                        </a:spcBef>
                      </a:pPr>
                      <a:r>
                        <a:rPr sz="1200" spc="-6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15.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ila 60.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günü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sınd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: 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şına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günlük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3.1’in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44450">
                        <a:lnSpc>
                          <a:spcPts val="1350"/>
                        </a:lnSpc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%70’i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ts val="1420"/>
                        </a:lnSpc>
                      </a:pPr>
                      <a:r>
                        <a:rPr sz="1200" spc="-2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şına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lış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45085">
                        <a:lnSpc>
                          <a:spcPts val="142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sür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sine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ba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ğlı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spc="-15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.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98524">
                <a:tc>
                  <a:txBody>
                    <a:bodyPr/>
                    <a:lstStyle/>
                    <a:p>
                      <a:pPr marL="43815" marR="149225">
                        <a:lnSpc>
                          <a:spcPts val="1400"/>
                        </a:lnSpc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ur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s üc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re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tl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270510">
                        <a:lnSpc>
                          <a:spcPct val="97100"/>
                        </a:lnSpc>
                      </a:pPr>
                      <a:r>
                        <a:rPr sz="1200" spc="-2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urs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yıt ücre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leri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ile 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ntılı 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ler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Bir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im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200" spc="-2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şına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günlük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70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AV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RO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44450" marR="48895">
                        <a:lnSpc>
                          <a:spcPts val="1390"/>
                        </a:lnSpc>
                        <a:spcBef>
                          <a:spcPts val="65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lilik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esinde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şına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aza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mi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700</a:t>
                      </a:r>
                      <a:r>
                        <a:rPr sz="12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AV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marR="269875">
                        <a:lnSpc>
                          <a:spcPct val="9720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ba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ğlı: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kurs ücre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lerinin 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rşılanm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sına 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ir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des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lebi 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şvuru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munda gerekçelendirilm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lidir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43815" marR="234315">
                        <a:lnSpc>
                          <a:spcPct val="97100"/>
                        </a:lnSpc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Öz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l ihtiyaç d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ği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321945">
                        <a:lnSpc>
                          <a:spcPct val="9710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Engelli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ile 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kili ek 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ler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 marR="87630">
                        <a:lnSpc>
                          <a:spcPct val="9710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ygun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bir kısmı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Uy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un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etleri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%100’ü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 marR="90170">
                        <a:lnSpc>
                          <a:spcPct val="9720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ba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ğlı: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ö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z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el ihti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 des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eğinin 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rşılanm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sına 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ir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des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lebi 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şvuru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munda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erekçel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irilmeli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4144" y="477976"/>
            <a:ext cx="4745990" cy="753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Okul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Eği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imi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Eyle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m 1: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Hareke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li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ik</a:t>
            </a:r>
            <a:r>
              <a:rPr sz="2600" spc="-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Projesi</a:t>
            </a:r>
            <a:endParaRPr sz="26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27037" y="1557400"/>
          <a:ext cx="8229663" cy="39951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68888"/>
                <a:gridCol w="3660775"/>
              </a:tblGrid>
              <a:tr h="287274">
                <a:tc>
                  <a:txBody>
                    <a:bodyPr/>
                    <a:lstStyle/>
                    <a:p>
                      <a:endParaRPr sz="26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07823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er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onel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hare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etliliği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1658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Minimu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-Ma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imum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(gün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ba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ına)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Ev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hibi</a:t>
                      </a:r>
                      <a:r>
                        <a:rPr sz="1100" b="1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Ülke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A3.1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</a:tr>
              <a:tr h="639699">
                <a:tc>
                  <a:txBody>
                    <a:bodyPr/>
                    <a:lstStyle/>
                    <a:p>
                      <a:pPr marL="65722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Danimar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a,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İ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rlanda,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ollanda,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İ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ve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İ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ngiltere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80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160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135255" marR="129539" indent="-635" algn="ctr">
                        <a:lnSpc>
                          <a:spcPct val="1061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Bel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ik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Bulgaris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an,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ek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C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umhuriy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ti,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Yunani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n,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ran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a,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İ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lya,</a:t>
                      </a:r>
                      <a:r>
                        <a:rPr sz="1100" b="1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Gün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Kıbrıs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Rum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Yönetimi,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Lü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ks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embu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g,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Macari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n, A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us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urya,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P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olonya,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Romanya,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inlandiya,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İz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landa, Lihtenş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ayn,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Norve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1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İ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viçre,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ür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iye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70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140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12851">
                <a:tc>
                  <a:txBody>
                    <a:bodyPr/>
                    <a:lstStyle/>
                    <a:p>
                      <a:pPr marL="922019" marR="386715" indent="-528955">
                        <a:lnSpc>
                          <a:spcPct val="1055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Almanya,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İ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panya, Letonya,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Mal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a,</a:t>
                      </a:r>
                      <a:r>
                        <a:rPr sz="1100" b="1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orte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iz</a:t>
                      </a:r>
                      <a:r>
                        <a:rPr sz="11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Slova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ya, Ma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ny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sk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i 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ug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lav</a:t>
                      </a:r>
                      <a:r>
                        <a:rPr sz="1100" b="1" spc="-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Cu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hu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riy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ti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60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120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6501">
                <a:tc>
                  <a:txBody>
                    <a:bodyPr/>
                    <a:lstStyle/>
                    <a:p>
                      <a:pPr marL="86296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tonya,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ırv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ti</a:t>
                      </a:r>
                      <a:r>
                        <a:rPr sz="1100" b="1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n,</a:t>
                      </a:r>
                      <a:r>
                        <a:rPr sz="1100" b="1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Lit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anya, Slovenya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dirty="0">
                          <a:latin typeface="Tahoma"/>
                          <a:cs typeface="Tahoma"/>
                        </a:rPr>
                        <a:t>50</a:t>
                      </a:r>
                      <a:r>
                        <a:rPr sz="1400" spc="5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1400" dirty="0">
                          <a:latin typeface="Tahoma"/>
                          <a:cs typeface="Tahoma"/>
                        </a:rPr>
                        <a:t>100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92310"/>
            <a:ext cx="7940675" cy="3546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Avr</a:t>
            </a:r>
            <a:r>
              <a:rPr sz="2400" spc="5" dirty="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pa</a:t>
            </a:r>
            <a:r>
              <a:rPr sz="24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sz="2400" spc="-10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lişim</a:t>
            </a:r>
            <a:r>
              <a:rPr sz="24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FF0000"/>
                </a:solidFill>
                <a:latin typeface="Tahoma"/>
                <a:cs typeface="Tahoma"/>
              </a:rPr>
              <a:t>Planı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300"/>
              </a:spcBef>
              <a:buFont typeface="Tahoma"/>
              <a:buChar char="•"/>
              <a:tabLst>
                <a:tab pos="356235" algn="l"/>
              </a:tabLst>
            </a:pPr>
            <a:r>
              <a:rPr sz="2000" spc="-5" dirty="0">
                <a:latin typeface="Tahoma"/>
                <a:cs typeface="Tahoma"/>
              </a:rPr>
              <a:t>Okulu</a:t>
            </a:r>
            <a:r>
              <a:rPr sz="2000" dirty="0">
                <a:latin typeface="Tahoma"/>
                <a:cs typeface="Tahoma"/>
              </a:rPr>
              <a:t>n</a:t>
            </a:r>
            <a:r>
              <a:rPr sz="2000" spc="-5" dirty="0">
                <a:latin typeface="Tahoma"/>
                <a:cs typeface="Tahoma"/>
              </a:rPr>
              <a:t> k</a:t>
            </a:r>
            <a:r>
              <a:rPr sz="2000" spc="5" dirty="0">
                <a:latin typeface="Tahoma"/>
                <a:cs typeface="Tahoma"/>
              </a:rPr>
              <a:t>a</a:t>
            </a:r>
            <a:r>
              <a:rPr sz="2000" spc="-5" dirty="0">
                <a:latin typeface="Tahoma"/>
                <a:cs typeface="Tahoma"/>
              </a:rPr>
              <a:t>lit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geli</a:t>
            </a:r>
            <a:r>
              <a:rPr sz="2000" spc="5" dirty="0">
                <a:latin typeface="Tahoma"/>
                <a:cs typeface="Tahoma"/>
              </a:rPr>
              <a:t>ş</a:t>
            </a:r>
            <a:r>
              <a:rPr sz="2000" spc="-5" dirty="0">
                <a:latin typeface="Tahoma"/>
                <a:cs typeface="Tahoma"/>
              </a:rPr>
              <a:t>ti</a:t>
            </a:r>
            <a:r>
              <a:rPr sz="2000" dirty="0">
                <a:latin typeface="Tahoma"/>
                <a:cs typeface="Tahoma"/>
              </a:rPr>
              <a:t>r</a:t>
            </a:r>
            <a:r>
              <a:rPr sz="2000" spc="-5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v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-5" dirty="0">
                <a:latin typeface="Tahoma"/>
                <a:cs typeface="Tahoma"/>
              </a:rPr>
              <a:t> ul</a:t>
            </a:r>
            <a:r>
              <a:rPr sz="2000" dirty="0">
                <a:latin typeface="Tahoma"/>
                <a:cs typeface="Tahoma"/>
              </a:rPr>
              <a:t>u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spc="-5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5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5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spc="-5" dirty="0">
                <a:latin typeface="Tahoma"/>
                <a:cs typeface="Tahoma"/>
              </a:rPr>
              <a:t>ıl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5" dirty="0">
                <a:latin typeface="Tahoma"/>
                <a:cs typeface="Tahoma"/>
              </a:rPr>
              <a:t>ş</a:t>
            </a:r>
            <a:r>
              <a:rPr sz="2000" spc="-5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5" dirty="0">
                <a:latin typeface="Tahoma"/>
                <a:cs typeface="Tahoma"/>
              </a:rPr>
              <a:t>çı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spc="-5" dirty="0">
                <a:latin typeface="Tahoma"/>
                <a:cs typeface="Tahoma"/>
              </a:rPr>
              <a:t>ınd</a:t>
            </a:r>
            <a:r>
              <a:rPr sz="2000" spc="-10" dirty="0">
                <a:latin typeface="Tahoma"/>
                <a:cs typeface="Tahoma"/>
              </a:rPr>
              <a:t>a</a:t>
            </a:r>
            <a:r>
              <a:rPr sz="2000" dirty="0">
                <a:latin typeface="Tahoma"/>
                <a:cs typeface="Tahoma"/>
              </a:rPr>
              <a:t>n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ihti</a:t>
            </a:r>
            <a:r>
              <a:rPr sz="2000" spc="-10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açları</a:t>
            </a:r>
            <a:endParaRPr sz="2000">
              <a:latin typeface="Tahoma"/>
              <a:cs typeface="Tahoma"/>
            </a:endParaRPr>
          </a:p>
          <a:p>
            <a:pPr marL="355600" marR="138430" indent="-342900">
              <a:lnSpc>
                <a:spcPct val="150000"/>
              </a:lnSpc>
              <a:buFont typeface="Tahoma"/>
              <a:buChar char="•"/>
              <a:tabLst>
                <a:tab pos="356235" algn="l"/>
              </a:tabLst>
            </a:pPr>
            <a:r>
              <a:rPr sz="2000" dirty="0">
                <a:latin typeface="Tahoma"/>
                <a:cs typeface="Tahoma"/>
              </a:rPr>
              <a:t>Ok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öğrenci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eri, öğretmen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 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i</a:t>
            </a:r>
            <a:r>
              <a:rPr sz="2000" spc="-10" dirty="0">
                <a:latin typeface="Tahoma"/>
                <a:cs typeface="Tahoma"/>
              </a:rPr>
              <a:t>ğ</a:t>
            </a:r>
            <a:r>
              <a:rPr sz="2000" dirty="0">
                <a:latin typeface="Tahoma"/>
                <a:cs typeface="Tahoma"/>
              </a:rPr>
              <a:t>er </a:t>
            </a:r>
            <a:r>
              <a:rPr sz="2000" spc="-10" dirty="0">
                <a:latin typeface="Tahoma"/>
                <a:cs typeface="Tahoma"/>
              </a:rPr>
              <a:t>p</a:t>
            </a:r>
            <a:r>
              <a:rPr sz="2000" dirty="0">
                <a:latin typeface="Tahoma"/>
                <a:cs typeface="Tahoma"/>
              </a:rPr>
              <a:t>ersonel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ile </a:t>
            </a:r>
            <a:r>
              <a:rPr sz="2000" spc="5" dirty="0">
                <a:latin typeface="Tahoma"/>
                <a:cs typeface="Tahoma"/>
              </a:rPr>
              <a:t>o</a:t>
            </a:r>
            <a:r>
              <a:rPr sz="2000" dirty="0">
                <a:latin typeface="Tahoma"/>
                <a:cs typeface="Tahoma"/>
              </a:rPr>
              <a:t>ku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un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</a:t>
            </a:r>
            <a:r>
              <a:rPr sz="2000" spc="-10" dirty="0">
                <a:latin typeface="Tahoma"/>
                <a:cs typeface="Tahoma"/>
              </a:rPr>
              <a:t>ü</a:t>
            </a:r>
            <a:r>
              <a:rPr sz="2000" dirty="0">
                <a:latin typeface="Tahoma"/>
                <a:cs typeface="Tahoma"/>
              </a:rPr>
              <a:t>tünü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de 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bek</a:t>
            </a:r>
            <a:r>
              <a:rPr sz="2000" spc="-1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000" spc="-5" dirty="0">
                <a:solidFill>
                  <a:srgbClr val="FF0000"/>
                </a:solidFill>
                <a:latin typeface="Tahoma"/>
                <a:cs typeface="Tahoma"/>
              </a:rPr>
              <a:t>ene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sz="20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ahoma"/>
                <a:cs typeface="Tahoma"/>
              </a:rPr>
              <a:t>etk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;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Tahoma"/>
              <a:buChar char="•"/>
              <a:tabLst>
                <a:tab pos="356235" algn="l"/>
              </a:tabLst>
            </a:pPr>
            <a:r>
              <a:rPr sz="2000" dirty="0">
                <a:latin typeface="Tahoma"/>
                <a:cs typeface="Tahoma"/>
              </a:rPr>
              <a:t>Personelin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kazanacağı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yeterl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k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erin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de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ey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m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erin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okul tarafın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an</a:t>
            </a:r>
            <a:endParaRPr sz="20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mü</a:t>
            </a:r>
            <a:r>
              <a:rPr sz="2000" spc="-10" dirty="0">
                <a:solidFill>
                  <a:srgbClr val="FF0000"/>
                </a:solidFill>
                <a:latin typeface="Tahoma"/>
                <a:cs typeface="Tahoma"/>
              </a:rPr>
              <a:t>f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redata</a:t>
            </a:r>
            <a:r>
              <a:rPr sz="2000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ve/veya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okul gelişim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anına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na</a:t>
            </a:r>
            <a:r>
              <a:rPr sz="2000" spc="5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ıl</a:t>
            </a:r>
            <a:r>
              <a:rPr sz="20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entegre</a:t>
            </a:r>
            <a:r>
              <a:rPr sz="2000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edi</a:t>
            </a:r>
            <a:r>
              <a:rPr sz="2000" spc="-1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eceği</a:t>
            </a:r>
            <a:r>
              <a:rPr sz="2000" dirty="0">
                <a:latin typeface="Tahoma"/>
                <a:cs typeface="Tahoma"/>
              </a:rPr>
              <a:t>,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Tahoma"/>
              <a:buChar char="•"/>
              <a:tabLst>
                <a:tab pos="356235" algn="l"/>
              </a:tabLst>
            </a:pPr>
            <a:r>
              <a:rPr sz="2000" dirty="0">
                <a:latin typeface="Tahoma"/>
                <a:cs typeface="Tahoma"/>
              </a:rPr>
              <a:t>İ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g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li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olma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ı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hali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de,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anlanan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hareketlil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k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faali</a:t>
            </a:r>
            <a:r>
              <a:rPr sz="2000" spc="-10" dirty="0">
                <a:latin typeface="Tahoma"/>
                <a:cs typeface="Tahoma"/>
              </a:rPr>
              <a:t>y</a:t>
            </a:r>
            <a:r>
              <a:rPr sz="2000" dirty="0">
                <a:latin typeface="Tahoma"/>
                <a:cs typeface="Tahoma"/>
              </a:rPr>
              <a:t>etleri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ile bağlantılı</a:t>
            </a:r>
            <a:endParaRPr sz="20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Tahoma"/>
                <a:cs typeface="Tahoma"/>
              </a:rPr>
              <a:t>olarak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eTwin</a:t>
            </a:r>
            <a:r>
              <a:rPr sz="2000" spc="-10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000" spc="-10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g</a:t>
            </a:r>
            <a:r>
              <a:rPr sz="2000" spc="-10" dirty="0">
                <a:solidFill>
                  <a:srgbClr val="FF0000"/>
                </a:solidFill>
                <a:latin typeface="Tahoma"/>
                <a:cs typeface="Tahoma"/>
              </a:rPr>
              <a:t>’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in</a:t>
            </a:r>
            <a:r>
              <a:rPr sz="2000" spc="-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nasıl</a:t>
            </a:r>
            <a:r>
              <a:rPr sz="20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2000" spc="-10" dirty="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000" spc="-1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anı</a:t>
            </a:r>
            <a:r>
              <a:rPr sz="2000" spc="-1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000" dirty="0">
                <a:solidFill>
                  <a:srgbClr val="FF0000"/>
                </a:solidFill>
                <a:latin typeface="Tahoma"/>
                <a:cs typeface="Tahoma"/>
              </a:rPr>
              <a:t>acağı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97989" y="492327"/>
            <a:ext cx="4745990" cy="753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Okul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Eği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imi</a:t>
            </a:r>
            <a:endParaRPr sz="2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Eyle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m 1: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Hareke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li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ik</a:t>
            </a:r>
            <a:r>
              <a:rPr sz="2600" spc="-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Projesi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010908"/>
            <a:ext cx="8041005" cy="3816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10" dirty="0">
                <a:latin typeface="Tahoma"/>
                <a:cs typeface="Tahoma"/>
              </a:rPr>
              <a:t>D</a:t>
            </a:r>
            <a:r>
              <a:rPr sz="2000" b="1" dirty="0">
                <a:latin typeface="Tahoma"/>
                <a:cs typeface="Tahoma"/>
              </a:rPr>
              <a:t>eğ</a:t>
            </a:r>
            <a:r>
              <a:rPr sz="2000" b="1" spc="-10" dirty="0">
                <a:latin typeface="Tahoma"/>
                <a:cs typeface="Tahoma"/>
              </a:rPr>
              <a:t>er</a:t>
            </a:r>
            <a:r>
              <a:rPr sz="2000" b="1" dirty="0">
                <a:latin typeface="Tahoma"/>
                <a:cs typeface="Tahoma"/>
              </a:rPr>
              <a:t>l</a:t>
            </a:r>
            <a:r>
              <a:rPr sz="2000" b="1" spc="-10" dirty="0">
                <a:latin typeface="Tahoma"/>
                <a:cs typeface="Tahoma"/>
              </a:rPr>
              <a:t>e</a:t>
            </a:r>
            <a:r>
              <a:rPr sz="2000" b="1" dirty="0">
                <a:latin typeface="Tahoma"/>
                <a:cs typeface="Tahoma"/>
              </a:rPr>
              <a:t>nd</a:t>
            </a:r>
            <a:r>
              <a:rPr sz="2000" b="1" spc="-10" dirty="0">
                <a:latin typeface="Tahoma"/>
                <a:cs typeface="Tahoma"/>
              </a:rPr>
              <a:t>irm</a:t>
            </a:r>
            <a:r>
              <a:rPr sz="2000" b="1" dirty="0">
                <a:latin typeface="Tahoma"/>
                <a:cs typeface="Tahoma"/>
              </a:rPr>
              <a:t>e Ö</a:t>
            </a:r>
            <a:r>
              <a:rPr sz="2000" b="1" spc="-10" dirty="0">
                <a:latin typeface="Tahoma"/>
                <a:cs typeface="Tahoma"/>
              </a:rPr>
              <a:t>l</a:t>
            </a:r>
            <a:r>
              <a:rPr sz="2000" b="1" dirty="0">
                <a:latin typeface="Tahoma"/>
                <a:cs typeface="Tahoma"/>
              </a:rPr>
              <a:t>çü</a:t>
            </a:r>
            <a:r>
              <a:rPr sz="2000" b="1" spc="-10" dirty="0">
                <a:latin typeface="Tahoma"/>
                <a:cs typeface="Tahoma"/>
              </a:rPr>
              <a:t>t</a:t>
            </a:r>
            <a:r>
              <a:rPr sz="2000" b="1" dirty="0">
                <a:latin typeface="Tahoma"/>
                <a:cs typeface="Tahoma"/>
              </a:rPr>
              <a:t>l</a:t>
            </a:r>
            <a:r>
              <a:rPr sz="2000" b="1" spc="-10" dirty="0">
                <a:latin typeface="Tahoma"/>
                <a:cs typeface="Tahoma"/>
              </a:rPr>
              <a:t>er</a:t>
            </a:r>
            <a:r>
              <a:rPr sz="2000" b="1" dirty="0">
                <a:latin typeface="Tahoma"/>
                <a:cs typeface="Tahoma"/>
              </a:rPr>
              <a:t>i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Tahoma"/>
                <a:cs typeface="Tahoma"/>
              </a:rPr>
              <a:t>P</a:t>
            </a:r>
            <a:r>
              <a:rPr sz="2000" spc="-15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ojenin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u</a:t>
            </a:r>
            <a:r>
              <a:rPr sz="2000" spc="-20" dirty="0">
                <a:latin typeface="Tahoma"/>
                <a:cs typeface="Tahoma"/>
              </a:rPr>
              <a:t>y</a:t>
            </a:r>
            <a:r>
              <a:rPr sz="2000" dirty="0">
                <a:latin typeface="Tahoma"/>
                <a:cs typeface="Tahoma"/>
              </a:rPr>
              <a:t>g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nl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ğu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(30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an)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Tahoma"/>
                <a:cs typeface="Tahoma"/>
              </a:rPr>
              <a:t>P</a:t>
            </a:r>
            <a:r>
              <a:rPr sz="2000" spc="-15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oje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tasarım</a:t>
            </a:r>
            <a:r>
              <a:rPr sz="2000" spc="-10" dirty="0">
                <a:latin typeface="Tahoma"/>
                <a:cs typeface="Tahoma"/>
              </a:rPr>
              <a:t>ı</a:t>
            </a:r>
            <a:r>
              <a:rPr sz="2000" dirty="0">
                <a:latin typeface="Tahoma"/>
                <a:cs typeface="Tahoma"/>
              </a:rPr>
              <a:t>nın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20" dirty="0">
                <a:latin typeface="Tahoma"/>
                <a:cs typeface="Tahoma"/>
              </a:rPr>
              <a:t>v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u</a:t>
            </a:r>
            <a:r>
              <a:rPr sz="2000" spc="-20" dirty="0">
                <a:latin typeface="Tahoma"/>
                <a:cs typeface="Tahoma"/>
              </a:rPr>
              <a:t>y</a:t>
            </a:r>
            <a:r>
              <a:rPr sz="2000" dirty="0">
                <a:latin typeface="Tahoma"/>
                <a:cs typeface="Tahoma"/>
              </a:rPr>
              <a:t>g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lama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ın</a:t>
            </a:r>
            <a:r>
              <a:rPr sz="2000" spc="-10" dirty="0">
                <a:latin typeface="Tahoma"/>
                <a:cs typeface="Tahoma"/>
              </a:rPr>
              <a:t>ı</a:t>
            </a:r>
            <a:r>
              <a:rPr sz="2000" dirty="0">
                <a:latin typeface="Tahoma"/>
                <a:cs typeface="Tahoma"/>
              </a:rPr>
              <a:t>n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kalitesi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(40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an)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7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000" dirty="0">
                <a:latin typeface="Tahoma"/>
                <a:cs typeface="Tahoma"/>
              </a:rPr>
              <a:t>Etki </a:t>
            </a:r>
            <a:r>
              <a:rPr sz="2000" spc="-10" dirty="0">
                <a:latin typeface="Tahoma"/>
                <a:cs typeface="Tahoma"/>
              </a:rPr>
              <a:t>v</a:t>
            </a:r>
            <a:r>
              <a:rPr sz="2000" dirty="0">
                <a:latin typeface="Tahoma"/>
                <a:cs typeface="Tahoma"/>
              </a:rPr>
              <a:t>e </a:t>
            </a:r>
            <a:r>
              <a:rPr sz="2000" spc="-40" dirty="0">
                <a:latin typeface="Tahoma"/>
                <a:cs typeface="Tahoma"/>
              </a:rPr>
              <a:t>y</a:t>
            </a:r>
            <a:r>
              <a:rPr sz="2000" spc="-10" dirty="0">
                <a:latin typeface="Tahoma"/>
                <a:cs typeface="Tahoma"/>
              </a:rPr>
              <a:t>a</a:t>
            </a:r>
            <a:r>
              <a:rPr sz="2000" spc="-15" dirty="0">
                <a:latin typeface="Tahoma"/>
                <a:cs typeface="Tahoma"/>
              </a:rPr>
              <a:t>y</a:t>
            </a:r>
            <a:r>
              <a:rPr sz="2000" dirty="0">
                <a:latin typeface="Tahoma"/>
                <a:cs typeface="Tahoma"/>
              </a:rPr>
              <a:t>g</a:t>
            </a:r>
            <a:r>
              <a:rPr sz="2000" spc="-10" dirty="0">
                <a:latin typeface="Tahoma"/>
                <a:cs typeface="Tahoma"/>
              </a:rPr>
              <a:t>ı</a:t>
            </a:r>
            <a:r>
              <a:rPr sz="2000" dirty="0">
                <a:latin typeface="Tahoma"/>
                <a:cs typeface="Tahoma"/>
              </a:rPr>
              <a:t>nlaş</a:t>
            </a:r>
            <a:r>
              <a:rPr sz="2000" spc="5" dirty="0">
                <a:latin typeface="Tahoma"/>
                <a:cs typeface="Tahoma"/>
              </a:rPr>
              <a:t>t</a:t>
            </a:r>
            <a:r>
              <a:rPr sz="2000" dirty="0">
                <a:latin typeface="Tahoma"/>
                <a:cs typeface="Tahoma"/>
              </a:rPr>
              <a:t>ır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(30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an)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spc="5" dirty="0">
                <a:latin typeface="Tahoma"/>
                <a:cs typeface="Tahoma"/>
              </a:rPr>
              <a:t>B</a:t>
            </a:r>
            <a:r>
              <a:rPr sz="2000" dirty="0">
                <a:latin typeface="Tahoma"/>
                <a:cs typeface="Tahoma"/>
              </a:rPr>
              <a:t>ir ba</a:t>
            </a:r>
            <a:r>
              <a:rPr sz="2000" spc="5" dirty="0">
                <a:latin typeface="Tahoma"/>
                <a:cs typeface="Tahoma"/>
              </a:rPr>
              <a:t>ş</a:t>
            </a:r>
            <a:r>
              <a:rPr sz="2000" dirty="0">
                <a:latin typeface="Tahoma"/>
                <a:cs typeface="Tahoma"/>
              </a:rPr>
              <a:t>vur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nun</a:t>
            </a:r>
            <a:r>
              <a:rPr sz="2000" spc="-4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hi</a:t>
            </a:r>
            <a:r>
              <a:rPr sz="2000" spc="-10" dirty="0">
                <a:latin typeface="Tahoma"/>
                <a:cs typeface="Tahoma"/>
              </a:rPr>
              <a:t>b</a:t>
            </a:r>
            <a:r>
              <a:rPr sz="2000" dirty="0">
                <a:latin typeface="Tahoma"/>
                <a:cs typeface="Tahoma"/>
              </a:rPr>
              <a:t>e tah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isi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açı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ın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an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d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kkate alınab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i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için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en</a:t>
            </a:r>
            <a:r>
              <a:rPr sz="2000" b="1" spc="-1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az 60 </a:t>
            </a:r>
            <a:r>
              <a:rPr sz="2000" b="1" spc="-5" dirty="0">
                <a:latin typeface="Tahoma"/>
                <a:cs typeface="Tahoma"/>
              </a:rPr>
              <a:t>pua</a:t>
            </a:r>
            <a:r>
              <a:rPr sz="2000" b="1" dirty="0">
                <a:latin typeface="Tahoma"/>
                <a:cs typeface="Tahoma"/>
              </a:rPr>
              <a:t>n</a:t>
            </a:r>
            <a:r>
              <a:rPr sz="2000" b="1" spc="-5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v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a</a:t>
            </a:r>
            <a:r>
              <a:rPr sz="2000" dirty="0">
                <a:latin typeface="Tahoma"/>
                <a:cs typeface="Tahoma"/>
              </a:rPr>
              <a:t>ynı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zaman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yu</a:t>
            </a:r>
            <a:r>
              <a:rPr sz="2000" spc="-10" dirty="0">
                <a:latin typeface="Tahoma"/>
                <a:cs typeface="Tahoma"/>
              </a:rPr>
              <a:t>k</a:t>
            </a:r>
            <a:r>
              <a:rPr sz="2000" dirty="0">
                <a:latin typeface="Tahoma"/>
                <a:cs typeface="Tahoma"/>
              </a:rPr>
              <a:t>arıdaki ölçütle</a:t>
            </a:r>
            <a:r>
              <a:rPr sz="2000" spc="-20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den </a:t>
            </a:r>
            <a:r>
              <a:rPr sz="2000" b="1" spc="-5" dirty="0">
                <a:latin typeface="Tahoma"/>
                <a:cs typeface="Tahoma"/>
              </a:rPr>
              <a:t>he</a:t>
            </a:r>
            <a:r>
              <a:rPr sz="2000" b="1" dirty="0">
                <a:latin typeface="Tahoma"/>
                <a:cs typeface="Tahoma"/>
              </a:rPr>
              <a:t>r</a:t>
            </a:r>
            <a:r>
              <a:rPr sz="2000" b="1" spc="-2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bir</a:t>
            </a:r>
            <a:r>
              <a:rPr sz="2000" b="1" spc="-10" dirty="0">
                <a:latin typeface="Tahoma"/>
                <a:cs typeface="Tahoma"/>
              </a:rPr>
              <a:t>i</a:t>
            </a:r>
            <a:r>
              <a:rPr sz="2000" b="1" spc="-5" dirty="0">
                <a:latin typeface="Tahoma"/>
                <a:cs typeface="Tahoma"/>
              </a:rPr>
              <a:t>ni</a:t>
            </a:r>
            <a:r>
              <a:rPr sz="2000" b="1" dirty="0">
                <a:latin typeface="Tahoma"/>
                <a:cs typeface="Tahoma"/>
              </a:rPr>
              <a:t>n</a:t>
            </a:r>
            <a:r>
              <a:rPr sz="2000" b="1" spc="-40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en</a:t>
            </a:r>
            <a:r>
              <a:rPr sz="2000" b="1" spc="-1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az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latin typeface="Tahoma"/>
                <a:cs typeface="Tahoma"/>
              </a:rPr>
              <a:t>%5</a:t>
            </a:r>
            <a:r>
              <a:rPr sz="2000" b="1" spc="-10" dirty="0">
                <a:latin typeface="Tahoma"/>
                <a:cs typeface="Tahoma"/>
              </a:rPr>
              <a:t>0</a:t>
            </a:r>
            <a:r>
              <a:rPr sz="2000" b="1" dirty="0">
                <a:latin typeface="Tahoma"/>
                <a:cs typeface="Tahoma"/>
              </a:rPr>
              <a:t>’si</a:t>
            </a:r>
            <a:r>
              <a:rPr sz="2000" b="1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kadar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an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almalı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ı</a:t>
            </a:r>
            <a:r>
              <a:rPr sz="2000" spc="-270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838528"/>
            <a:ext cx="4747260" cy="753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Okul Eği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imi</a:t>
            </a:r>
            <a:endParaRPr sz="26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Eyle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m </a:t>
            </a:r>
            <a:r>
              <a:rPr sz="2600" spc="-15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Hareketli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ik</a:t>
            </a:r>
            <a:r>
              <a:rPr sz="2600" spc="-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Projesi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2300">
              <a:lnSpc>
                <a:spcPct val="100000"/>
              </a:lnSpc>
            </a:pPr>
            <a:r>
              <a:rPr dirty="0"/>
              <a:t>De</a:t>
            </a:r>
            <a:r>
              <a:rPr spc="-15" dirty="0"/>
              <a:t>ğ</a:t>
            </a:r>
            <a:r>
              <a:rPr dirty="0"/>
              <a:t>er</a:t>
            </a:r>
            <a:r>
              <a:rPr spc="-10" dirty="0"/>
              <a:t>l</a:t>
            </a:r>
            <a:r>
              <a:rPr dirty="0"/>
              <a:t>e</a:t>
            </a:r>
            <a:r>
              <a:rPr spc="-15" dirty="0"/>
              <a:t>n</a:t>
            </a:r>
            <a:r>
              <a:rPr dirty="0"/>
              <a:t>d</a:t>
            </a:r>
            <a:r>
              <a:rPr spc="-10" dirty="0"/>
              <a:t>i</a:t>
            </a:r>
            <a:r>
              <a:rPr dirty="0"/>
              <a:t>rme</a:t>
            </a:r>
            <a:r>
              <a:rPr spc="-30" dirty="0"/>
              <a:t> </a:t>
            </a:r>
            <a:r>
              <a:rPr dirty="0"/>
              <a:t>Ölçüt</a:t>
            </a:r>
            <a:r>
              <a:rPr spc="-15" dirty="0"/>
              <a:t>l</a:t>
            </a:r>
            <a:r>
              <a:rPr dirty="0"/>
              <a:t>eri</a:t>
            </a:r>
          </a:p>
        </p:txBody>
      </p:sp>
      <p:sp>
        <p:nvSpPr>
          <p:cNvPr id="3" name="object 3"/>
          <p:cNvSpPr/>
          <p:nvPr/>
        </p:nvSpPr>
        <p:spPr>
          <a:xfrm>
            <a:off x="1042987" y="1628775"/>
            <a:ext cx="2379980" cy="3992879"/>
          </a:xfrm>
          <a:custGeom>
            <a:avLst/>
            <a:gdLst/>
            <a:ahLst/>
            <a:cxnLst/>
            <a:rect l="l" t="t" r="r" b="b"/>
            <a:pathLst>
              <a:path w="2379979" h="3992879">
                <a:moveTo>
                  <a:pt x="0" y="3992879"/>
                </a:moveTo>
                <a:lnTo>
                  <a:pt x="2379599" y="3992879"/>
                </a:lnTo>
                <a:lnTo>
                  <a:pt x="2379599" y="0"/>
                </a:lnTo>
                <a:lnTo>
                  <a:pt x="0" y="0"/>
                </a:lnTo>
                <a:lnTo>
                  <a:pt x="0" y="3992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22650" y="1628775"/>
            <a:ext cx="4472305" cy="3992879"/>
          </a:xfrm>
          <a:custGeom>
            <a:avLst/>
            <a:gdLst/>
            <a:ahLst/>
            <a:cxnLst/>
            <a:rect l="l" t="t" r="r" b="b"/>
            <a:pathLst>
              <a:path w="4472305" h="3992879">
                <a:moveTo>
                  <a:pt x="0" y="3992879"/>
                </a:moveTo>
                <a:lnTo>
                  <a:pt x="4472051" y="3992879"/>
                </a:lnTo>
                <a:lnTo>
                  <a:pt x="4472051" y="0"/>
                </a:lnTo>
                <a:lnTo>
                  <a:pt x="0" y="0"/>
                </a:lnTo>
                <a:lnTo>
                  <a:pt x="0" y="3992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22650" y="1622425"/>
            <a:ext cx="0" cy="4005579"/>
          </a:xfrm>
          <a:custGeom>
            <a:avLst/>
            <a:gdLst/>
            <a:ahLst/>
            <a:cxnLst/>
            <a:rect l="l" t="t" r="r" b="b"/>
            <a:pathLst>
              <a:path h="4005579">
                <a:moveTo>
                  <a:pt x="0" y="0"/>
                </a:moveTo>
                <a:lnTo>
                  <a:pt x="0" y="40055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42987" y="1622425"/>
            <a:ext cx="0" cy="4005579"/>
          </a:xfrm>
          <a:custGeom>
            <a:avLst/>
            <a:gdLst/>
            <a:ahLst/>
            <a:cxnLst/>
            <a:rect l="l" t="t" r="r" b="b"/>
            <a:pathLst>
              <a:path h="4005579">
                <a:moveTo>
                  <a:pt x="0" y="0"/>
                </a:moveTo>
                <a:lnTo>
                  <a:pt x="0" y="40055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94701" y="1622425"/>
            <a:ext cx="0" cy="4005579"/>
          </a:xfrm>
          <a:custGeom>
            <a:avLst/>
            <a:gdLst/>
            <a:ahLst/>
            <a:cxnLst/>
            <a:rect l="l" t="t" r="r" b="b"/>
            <a:pathLst>
              <a:path h="4005579">
                <a:moveTo>
                  <a:pt x="0" y="0"/>
                </a:moveTo>
                <a:lnTo>
                  <a:pt x="0" y="4005579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36637" y="1628775"/>
            <a:ext cx="6864984" cy="0"/>
          </a:xfrm>
          <a:custGeom>
            <a:avLst/>
            <a:gdLst/>
            <a:ahLst/>
            <a:cxnLst/>
            <a:rect l="l" t="t" r="r" b="b"/>
            <a:pathLst>
              <a:path w="6864984">
                <a:moveTo>
                  <a:pt x="0" y="0"/>
                </a:moveTo>
                <a:lnTo>
                  <a:pt x="68644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6637" y="5621654"/>
            <a:ext cx="6864984" cy="0"/>
          </a:xfrm>
          <a:custGeom>
            <a:avLst/>
            <a:gdLst/>
            <a:ahLst/>
            <a:cxnLst/>
            <a:rect l="l" t="t" r="r" b="b"/>
            <a:pathLst>
              <a:path w="6864984">
                <a:moveTo>
                  <a:pt x="0" y="0"/>
                </a:moveTo>
                <a:lnTo>
                  <a:pt x="6864413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99210" y="3276377"/>
            <a:ext cx="1788160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2900"/>
              </a:lnSpc>
            </a:pPr>
            <a:r>
              <a:rPr sz="1400" b="1" dirty="0">
                <a:latin typeface="Tahoma"/>
                <a:cs typeface="Tahoma"/>
              </a:rPr>
              <a:t>Pro</a:t>
            </a:r>
            <a:r>
              <a:rPr sz="1400" b="1" spc="-10" dirty="0">
                <a:latin typeface="Tahoma"/>
                <a:cs typeface="Tahoma"/>
              </a:rPr>
              <a:t>je</a:t>
            </a:r>
            <a:r>
              <a:rPr sz="1400" b="1" dirty="0">
                <a:latin typeface="Tahoma"/>
                <a:cs typeface="Tahoma"/>
              </a:rPr>
              <a:t>nin</a:t>
            </a:r>
            <a:r>
              <a:rPr sz="1400" b="1" spc="1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uygunluğu </a:t>
            </a:r>
            <a:r>
              <a:rPr sz="1400" b="1" spc="-5" dirty="0">
                <a:latin typeface="Tahoma"/>
                <a:cs typeface="Tahoma"/>
              </a:rPr>
              <a:t>(aza</a:t>
            </a:r>
            <a:r>
              <a:rPr sz="1400" b="1" spc="5" dirty="0">
                <a:latin typeface="Tahoma"/>
                <a:cs typeface="Tahoma"/>
              </a:rPr>
              <a:t>m</a:t>
            </a:r>
            <a:r>
              <a:rPr sz="1400" b="1" dirty="0">
                <a:latin typeface="Tahoma"/>
                <a:cs typeface="Tahoma"/>
              </a:rPr>
              <a:t>i</a:t>
            </a:r>
            <a:r>
              <a:rPr sz="1400" b="1" spc="-20" dirty="0">
                <a:latin typeface="Tahoma"/>
                <a:cs typeface="Tahoma"/>
              </a:rPr>
              <a:t> </a:t>
            </a:r>
            <a:r>
              <a:rPr sz="1400" b="1" spc="-10" dirty="0">
                <a:latin typeface="Tahoma"/>
                <a:cs typeface="Tahoma"/>
              </a:rPr>
              <a:t>3</a:t>
            </a:r>
            <a:r>
              <a:rPr sz="1400" b="1" dirty="0">
                <a:latin typeface="Tahoma"/>
                <a:cs typeface="Tahoma"/>
              </a:rPr>
              <a:t>0 p</a:t>
            </a:r>
            <a:r>
              <a:rPr sz="1400" b="1" spc="-5" dirty="0">
                <a:latin typeface="Tahoma"/>
                <a:cs typeface="Tahoma"/>
              </a:rPr>
              <a:t>uan)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79038" y="1861851"/>
            <a:ext cx="3565525" cy="524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1400" spc="-150" dirty="0">
                <a:latin typeface="Tahoma"/>
                <a:cs typeface="Tahoma"/>
              </a:rPr>
              <a:t>T</a:t>
            </a:r>
            <a:r>
              <a:rPr sz="1400" dirty="0">
                <a:latin typeface="Tahoma"/>
                <a:cs typeface="Tahoma"/>
              </a:rPr>
              <a:t>eklifin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ş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ğıda</a:t>
            </a:r>
            <a:r>
              <a:rPr sz="1400" spc="-5" dirty="0">
                <a:latin typeface="Tahoma"/>
                <a:cs typeface="Tahoma"/>
              </a:rPr>
              <a:t>k</a:t>
            </a:r>
            <a:r>
              <a:rPr sz="1400" dirty="0">
                <a:latin typeface="Tahoma"/>
                <a:cs typeface="Tahoma"/>
              </a:rPr>
              <a:t>i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u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spc="-5" dirty="0">
                <a:latin typeface="Tahoma"/>
                <a:cs typeface="Tahoma"/>
              </a:rPr>
              <a:t>surla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ile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u</a:t>
            </a:r>
            <a:r>
              <a:rPr sz="1400" spc="-2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gunl</a:t>
            </a:r>
            <a:r>
              <a:rPr sz="1400" spc="-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ğ</a:t>
            </a:r>
            <a:r>
              <a:rPr sz="1400" spc="-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: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Verdana"/>
                <a:cs typeface="Verdana"/>
              </a:rPr>
              <a:t>-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79038" y="2181891"/>
            <a:ext cx="2443480" cy="1164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0955" algn="just">
              <a:lnSpc>
                <a:spcPct val="150100"/>
              </a:lnSpc>
            </a:pPr>
            <a:r>
              <a:rPr sz="1400" dirty="0">
                <a:latin typeface="Tahoma"/>
                <a:cs typeface="Tahoma"/>
              </a:rPr>
              <a:t>Eylemin    </a:t>
            </a:r>
            <a:r>
              <a:rPr sz="1400" spc="114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h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10" dirty="0">
                <a:latin typeface="Tahoma"/>
                <a:cs typeface="Tahoma"/>
              </a:rPr>
              <a:t>d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fl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i    </a:t>
            </a:r>
            <a:r>
              <a:rPr sz="1400" spc="130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ve </a:t>
            </a:r>
            <a:r>
              <a:rPr sz="1400" dirty="0">
                <a:latin typeface="Tahoma"/>
                <a:cs typeface="Tahoma"/>
              </a:rPr>
              <a:t>“H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20" dirty="0">
                <a:latin typeface="Tahoma"/>
                <a:cs typeface="Tahoma"/>
              </a:rPr>
              <a:t>k</a:t>
            </a:r>
            <a:r>
              <a:rPr sz="1400" dirty="0">
                <a:latin typeface="Tahoma"/>
                <a:cs typeface="Tahoma"/>
              </a:rPr>
              <a:t>etlilik   </a:t>
            </a:r>
            <a:r>
              <a:rPr sz="1400" spc="-14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P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ojele</a:t>
            </a:r>
            <a:r>
              <a:rPr sz="1400" spc="-5" dirty="0">
                <a:latin typeface="Tahoma"/>
                <a:cs typeface="Tahoma"/>
              </a:rPr>
              <a:t>rin</a:t>
            </a:r>
            <a:r>
              <a:rPr sz="1400" dirty="0">
                <a:latin typeface="Tahoma"/>
                <a:cs typeface="Tahoma"/>
              </a:rPr>
              <a:t>in b</a:t>
            </a:r>
            <a:r>
              <a:rPr sz="1400" spc="5" dirty="0">
                <a:latin typeface="Tahoma"/>
                <a:cs typeface="Tahoma"/>
              </a:rPr>
              <a:t>ö</a:t>
            </a:r>
            <a:r>
              <a:rPr sz="1400" dirty="0">
                <a:latin typeface="Tahoma"/>
                <a:cs typeface="Tahoma"/>
              </a:rPr>
              <a:t>lü</a:t>
            </a:r>
            <a:r>
              <a:rPr sz="1400" spc="-5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ü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ba</a:t>
            </a:r>
            <a:r>
              <a:rPr sz="1400" spc="-5" dirty="0">
                <a:latin typeface="Tahoma"/>
                <a:cs typeface="Tahoma"/>
              </a:rPr>
              <a:t>k</a:t>
            </a:r>
            <a:r>
              <a:rPr sz="1400" dirty="0">
                <a:latin typeface="Tahoma"/>
                <a:cs typeface="Tahoma"/>
              </a:rPr>
              <a:t>ınız)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354965" algn="l"/>
                <a:tab pos="1175385" algn="l"/>
                <a:tab pos="2251710" algn="l"/>
              </a:tabLst>
            </a:pPr>
            <a:r>
              <a:rPr sz="1400" dirty="0">
                <a:latin typeface="Verdana"/>
                <a:cs typeface="Verdana"/>
              </a:rPr>
              <a:t>-	</a:t>
            </a:r>
            <a:r>
              <a:rPr sz="1400" spc="-35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tıl</a:t>
            </a:r>
            <a:r>
              <a:rPr sz="1400" spc="5" dirty="0">
                <a:latin typeface="Tahoma"/>
                <a:cs typeface="Tahoma"/>
              </a:rPr>
              <a:t>ı</a:t>
            </a:r>
            <a:r>
              <a:rPr sz="1400" dirty="0">
                <a:latin typeface="Tahoma"/>
                <a:cs typeface="Tahoma"/>
              </a:rPr>
              <a:t>mcı	k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luşl</a:t>
            </a:r>
            <a:r>
              <a:rPr sz="1400" spc="-2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rın	</a:t>
            </a:r>
            <a:r>
              <a:rPr sz="1400" spc="-20" dirty="0">
                <a:latin typeface="Tahoma"/>
                <a:cs typeface="Tahoma"/>
              </a:rPr>
              <a:t>ve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77153" y="2181891"/>
            <a:ext cx="806450" cy="524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spc="-10" dirty="0">
                <a:latin typeface="Tahoma"/>
                <a:cs typeface="Tahoma"/>
              </a:rPr>
              <a:t>ö</a:t>
            </a:r>
            <a:r>
              <a:rPr sz="1400" dirty="0">
                <a:latin typeface="Tahoma"/>
                <a:cs typeface="Tahoma"/>
              </a:rPr>
              <a:t>ncelikl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i</a:t>
            </a:r>
            <a:endParaRPr sz="1400">
              <a:latin typeface="Tahoma"/>
              <a:cs typeface="Tahoma"/>
            </a:endParaRPr>
          </a:p>
          <a:p>
            <a:pPr marL="38735" algn="ctr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Tahoma"/>
                <a:cs typeface="Tahoma"/>
              </a:rPr>
              <a:t>A</a:t>
            </a:r>
            <a:r>
              <a:rPr sz="1400" spc="-10" dirty="0">
                <a:latin typeface="Tahoma"/>
                <a:cs typeface="Tahoma"/>
              </a:rPr>
              <a:t>ma</a:t>
            </a:r>
            <a:r>
              <a:rPr sz="1400" dirty="0">
                <a:latin typeface="Tahoma"/>
                <a:cs typeface="Tahoma"/>
              </a:rPr>
              <a:t>çl</a:t>
            </a:r>
            <a:r>
              <a:rPr sz="1400" spc="-5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rı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26605" y="2181891"/>
            <a:ext cx="715010" cy="524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065">
              <a:lnSpc>
                <a:spcPct val="100000"/>
              </a:lnSpc>
            </a:pPr>
            <a:r>
              <a:rPr sz="1400" dirty="0">
                <a:latin typeface="Tahoma"/>
                <a:cs typeface="Tahoma"/>
              </a:rPr>
              <a:t>(L</a:t>
            </a:r>
            <a:r>
              <a:rPr sz="1400" spc="-20" dirty="0">
                <a:latin typeface="Tahoma"/>
                <a:cs typeface="Tahoma"/>
              </a:rPr>
              <a:t>ü</a:t>
            </a:r>
            <a:r>
              <a:rPr sz="1400" dirty="0">
                <a:latin typeface="Tahoma"/>
                <a:cs typeface="Tahoma"/>
              </a:rPr>
              <a:t>t</a:t>
            </a:r>
            <a:r>
              <a:rPr sz="1400" spc="-20" dirty="0">
                <a:latin typeface="Tahoma"/>
                <a:cs typeface="Tahoma"/>
              </a:rPr>
              <a:t>f</a:t>
            </a:r>
            <a:r>
              <a:rPr sz="1400" dirty="0">
                <a:latin typeface="Tahoma"/>
                <a:cs typeface="Tahoma"/>
              </a:rPr>
              <a:t>en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Tahoma"/>
                <a:cs typeface="Tahoma"/>
              </a:rPr>
              <a:t>Nel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d</a:t>
            </a:r>
            <a:r>
              <a:rPr sz="1400" spc="-10" dirty="0">
                <a:latin typeface="Tahoma"/>
                <a:cs typeface="Tahoma"/>
              </a:rPr>
              <a:t>i</a:t>
            </a:r>
            <a:r>
              <a:rPr sz="1400" spc="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”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68695" y="3142265"/>
            <a:ext cx="1769745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80415" algn="l"/>
              </a:tabLst>
            </a:pPr>
            <a:r>
              <a:rPr sz="1400" dirty="0">
                <a:latin typeface="Tahoma"/>
                <a:cs typeface="Tahoma"/>
              </a:rPr>
              <a:t>bi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ey</a:t>
            </a:r>
            <a:r>
              <a:rPr sz="1400" spc="-10" dirty="0">
                <a:latin typeface="Tahoma"/>
                <a:cs typeface="Tahoma"/>
              </a:rPr>
              <a:t>s</a:t>
            </a:r>
            <a:r>
              <a:rPr sz="1400" dirty="0">
                <a:latin typeface="Tahoma"/>
                <a:cs typeface="Tahoma"/>
              </a:rPr>
              <a:t>el	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tıl</a:t>
            </a:r>
            <a:r>
              <a:rPr sz="1400" spc="5" dirty="0">
                <a:latin typeface="Tahoma"/>
                <a:cs typeface="Tahoma"/>
              </a:rPr>
              <a:t>ı</a:t>
            </a:r>
            <a:r>
              <a:rPr sz="1400" dirty="0">
                <a:latin typeface="Tahoma"/>
                <a:cs typeface="Tahoma"/>
              </a:rPr>
              <a:t>mcıların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79038" y="3462305"/>
            <a:ext cx="4362450" cy="21247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>
              <a:lnSpc>
                <a:spcPct val="100000"/>
              </a:lnSpc>
            </a:pPr>
            <a:r>
              <a:rPr sz="1400" dirty="0">
                <a:latin typeface="Tahoma"/>
                <a:cs typeface="Tahoma"/>
              </a:rPr>
              <a:t>ihti</a:t>
            </a:r>
            <a:r>
              <a:rPr sz="1400" spc="-30" dirty="0">
                <a:latin typeface="Tahoma"/>
                <a:cs typeface="Tahoma"/>
              </a:rPr>
              <a:t>y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çları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v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hede</a:t>
            </a:r>
            <a:r>
              <a:rPr sz="1400" spc="-5" dirty="0">
                <a:latin typeface="Tahoma"/>
                <a:cs typeface="Tahoma"/>
              </a:rPr>
              <a:t>fl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ri</a:t>
            </a:r>
            <a:endParaRPr sz="1400">
              <a:latin typeface="Tahoma"/>
              <a:cs typeface="Tahoma"/>
            </a:endParaRPr>
          </a:p>
          <a:p>
            <a:pPr marL="411480" indent="-398780">
              <a:lnSpc>
                <a:spcPct val="100000"/>
              </a:lnSpc>
              <a:spcBef>
                <a:spcPts val="840"/>
              </a:spcBef>
              <a:buFont typeface="Wingdings"/>
              <a:buChar char=""/>
              <a:tabLst>
                <a:tab pos="412115" algn="l"/>
              </a:tabLst>
            </a:pPr>
            <a:r>
              <a:rPr sz="1400" spc="-150" dirty="0">
                <a:latin typeface="Tahoma"/>
                <a:cs typeface="Tahoma"/>
              </a:rPr>
              <a:t>T</a:t>
            </a:r>
            <a:r>
              <a:rPr sz="1400" dirty="0">
                <a:latin typeface="Tahoma"/>
                <a:cs typeface="Tahoma"/>
              </a:rPr>
              <a:t>eklifin 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ş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ğıda</a:t>
            </a:r>
            <a:r>
              <a:rPr sz="1400" spc="-5" dirty="0">
                <a:latin typeface="Tahoma"/>
                <a:cs typeface="Tahoma"/>
              </a:rPr>
              <a:t>k</a:t>
            </a:r>
            <a:r>
              <a:rPr sz="1400" dirty="0">
                <a:latin typeface="Tahoma"/>
                <a:cs typeface="Tahoma"/>
              </a:rPr>
              <a:t>i 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u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spc="-5" dirty="0">
                <a:latin typeface="Tahoma"/>
                <a:cs typeface="Tahoma"/>
              </a:rPr>
              <a:t>s</a:t>
            </a:r>
            <a:r>
              <a:rPr sz="1400" spc="-20" dirty="0">
                <a:latin typeface="Tahoma"/>
                <a:cs typeface="Tahoma"/>
              </a:rPr>
              <a:t>u</a:t>
            </a:r>
            <a:r>
              <a:rPr sz="1400" spc="-5" dirty="0">
                <a:latin typeface="Tahoma"/>
                <a:cs typeface="Tahoma"/>
              </a:rPr>
              <a:t>rla</a:t>
            </a:r>
            <a:r>
              <a:rPr sz="1400" dirty="0">
                <a:latin typeface="Tahoma"/>
                <a:cs typeface="Tahoma"/>
              </a:rPr>
              <a:t>r </a:t>
            </a:r>
            <a:r>
              <a:rPr sz="1400" spc="-1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için </a:t>
            </a:r>
            <a:r>
              <a:rPr sz="1400" spc="-125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e 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ö</a:t>
            </a:r>
            <a:r>
              <a:rPr sz="1400" spc="-10" dirty="0">
                <a:latin typeface="Tahoma"/>
                <a:cs typeface="Tahoma"/>
              </a:rPr>
              <a:t>l</a:t>
            </a:r>
            <a:r>
              <a:rPr sz="1400" dirty="0">
                <a:latin typeface="Tahoma"/>
                <a:cs typeface="Tahoma"/>
              </a:rPr>
              <a:t>çüde </a:t>
            </a:r>
            <a:r>
              <a:rPr sz="1400" spc="-1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u</a:t>
            </a:r>
            <a:r>
              <a:rPr sz="1400" spc="-2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gun</a:t>
            </a:r>
            <a:endParaRPr sz="1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Tahoma"/>
                <a:cs typeface="Tahoma"/>
              </a:rPr>
              <a:t>olduğu:</a:t>
            </a:r>
            <a:endParaRPr sz="1400">
              <a:latin typeface="Tahoma"/>
              <a:cs typeface="Tahoma"/>
            </a:endParaRPr>
          </a:p>
          <a:p>
            <a:pPr marL="355600" marR="6985" indent="-342900">
              <a:lnSpc>
                <a:spcPct val="150000"/>
              </a:lnSpc>
              <a:buFont typeface="Verdana"/>
              <a:buChar char="-"/>
              <a:tabLst>
                <a:tab pos="355600" algn="l"/>
              </a:tabLst>
            </a:pPr>
            <a:r>
              <a:rPr sz="1400" spc="-35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tıl</a:t>
            </a:r>
            <a:r>
              <a:rPr sz="1400" spc="5" dirty="0">
                <a:latin typeface="Tahoma"/>
                <a:cs typeface="Tahoma"/>
              </a:rPr>
              <a:t>ı</a:t>
            </a:r>
            <a:r>
              <a:rPr sz="1400" dirty="0">
                <a:latin typeface="Tahoma"/>
                <a:cs typeface="Tahoma"/>
              </a:rPr>
              <a:t>mcılar </a:t>
            </a:r>
            <a:r>
              <a:rPr sz="1400" spc="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için </a:t>
            </a:r>
            <a:r>
              <a:rPr sz="1400" spc="6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y</a:t>
            </a:r>
            <a:r>
              <a:rPr sz="1400" spc="-20" dirty="0">
                <a:latin typeface="Tahoma"/>
                <a:cs typeface="Tahoma"/>
              </a:rPr>
              <a:t>ü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s</a:t>
            </a:r>
            <a:r>
              <a:rPr sz="1400" dirty="0">
                <a:latin typeface="Tahoma"/>
                <a:cs typeface="Tahoma"/>
              </a:rPr>
              <a:t>ek </a:t>
            </a:r>
            <a:r>
              <a:rPr sz="1400" spc="6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li</a:t>
            </a:r>
            <a:r>
              <a:rPr sz="1400" spc="-5" dirty="0">
                <a:latin typeface="Tahoma"/>
                <a:cs typeface="Tahoma"/>
              </a:rPr>
              <a:t>t</a:t>
            </a:r>
            <a:r>
              <a:rPr sz="1400" dirty="0">
                <a:latin typeface="Tahoma"/>
                <a:cs typeface="Tahoma"/>
              </a:rPr>
              <a:t>eli </a:t>
            </a:r>
            <a:r>
              <a:rPr sz="1400" spc="6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öğ</a:t>
            </a:r>
            <a:r>
              <a:rPr sz="1400" spc="-10" dirty="0">
                <a:latin typeface="Tahoma"/>
                <a:cs typeface="Tahoma"/>
              </a:rPr>
              <a:t>re</a:t>
            </a:r>
            <a:r>
              <a:rPr sz="1400" spc="-2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me </a:t>
            </a:r>
            <a:r>
              <a:rPr sz="1400" spc="6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çıktıları ü</a:t>
            </a:r>
            <a:r>
              <a:rPr sz="1400" spc="-20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et</a:t>
            </a:r>
            <a:r>
              <a:rPr sz="1400" spc="-5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ek</a:t>
            </a:r>
            <a:endParaRPr sz="1400">
              <a:latin typeface="Tahoma"/>
              <a:cs typeface="Tahoma"/>
            </a:endParaRPr>
          </a:p>
          <a:p>
            <a:pPr marL="355600" marR="6985" indent="-342900">
              <a:lnSpc>
                <a:spcPts val="2520"/>
              </a:lnSpc>
              <a:spcBef>
                <a:spcPts val="220"/>
              </a:spcBef>
              <a:buFont typeface="Verdana"/>
              <a:buChar char="-"/>
              <a:tabLst>
                <a:tab pos="355600" algn="l"/>
              </a:tabLst>
            </a:pPr>
            <a:r>
              <a:rPr sz="1400" spc="-35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tıl</a:t>
            </a:r>
            <a:r>
              <a:rPr sz="1400" spc="5" dirty="0">
                <a:latin typeface="Tahoma"/>
                <a:cs typeface="Tahoma"/>
              </a:rPr>
              <a:t>ı</a:t>
            </a:r>
            <a:r>
              <a:rPr sz="1400" dirty="0">
                <a:latin typeface="Tahoma"/>
                <a:cs typeface="Tahoma"/>
              </a:rPr>
              <a:t>mcı</a:t>
            </a:r>
            <a:r>
              <a:rPr sz="1400" spc="5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luşl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15" dirty="0">
                <a:latin typeface="Tahoma"/>
                <a:cs typeface="Tahoma"/>
              </a:rPr>
              <a:t>ı</a:t>
            </a:r>
            <a:r>
              <a:rPr sz="1400" dirty="0">
                <a:latin typeface="Tahoma"/>
                <a:cs typeface="Tahoma"/>
              </a:rPr>
              <a:t>nn</a:t>
            </a:r>
            <a:r>
              <a:rPr sz="1400" spc="4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pasite</a:t>
            </a:r>
            <a:r>
              <a:rPr sz="1400" spc="-10" dirty="0">
                <a:latin typeface="Tahoma"/>
                <a:cs typeface="Tahoma"/>
              </a:rPr>
              <a:t>l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rin</a:t>
            </a:r>
            <a:r>
              <a:rPr sz="1400" dirty="0">
                <a:latin typeface="Tahoma"/>
                <a:cs typeface="Tahoma"/>
              </a:rPr>
              <a:t>i</a:t>
            </a:r>
            <a:r>
              <a:rPr sz="1400" spc="45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v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4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ul</a:t>
            </a:r>
            <a:r>
              <a:rPr sz="1400" spc="-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sl</a:t>
            </a:r>
            <a:r>
              <a:rPr sz="1400" spc="-5" dirty="0">
                <a:latin typeface="Tahoma"/>
                <a:cs typeface="Tahoma"/>
              </a:rPr>
              <a:t>a</a:t>
            </a:r>
            <a:r>
              <a:rPr sz="1400" spc="-30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spc="-30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sı 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psa</a:t>
            </a:r>
            <a:r>
              <a:rPr sz="1400" spc="-10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ını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güçl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ndirmek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2300">
              <a:lnSpc>
                <a:spcPct val="100000"/>
              </a:lnSpc>
            </a:pPr>
            <a:r>
              <a:rPr dirty="0"/>
              <a:t>De</a:t>
            </a:r>
            <a:r>
              <a:rPr spc="-15" dirty="0"/>
              <a:t>ğ</a:t>
            </a:r>
            <a:r>
              <a:rPr dirty="0"/>
              <a:t>er</a:t>
            </a:r>
            <a:r>
              <a:rPr spc="-10" dirty="0"/>
              <a:t>l</a:t>
            </a:r>
            <a:r>
              <a:rPr dirty="0"/>
              <a:t>e</a:t>
            </a:r>
            <a:r>
              <a:rPr spc="-15" dirty="0"/>
              <a:t>n</a:t>
            </a:r>
            <a:r>
              <a:rPr dirty="0"/>
              <a:t>d</a:t>
            </a:r>
            <a:r>
              <a:rPr spc="-10" dirty="0"/>
              <a:t>i</a:t>
            </a:r>
            <a:r>
              <a:rPr dirty="0"/>
              <a:t>rme</a:t>
            </a:r>
            <a:r>
              <a:rPr spc="-30" dirty="0"/>
              <a:t> </a:t>
            </a:r>
            <a:r>
              <a:rPr dirty="0"/>
              <a:t>Ölçüt</a:t>
            </a:r>
            <a:r>
              <a:rPr spc="-15" dirty="0"/>
              <a:t>l</a:t>
            </a:r>
            <a:r>
              <a:rPr dirty="0"/>
              <a:t>eri</a:t>
            </a:r>
          </a:p>
        </p:txBody>
      </p:sp>
      <p:sp>
        <p:nvSpPr>
          <p:cNvPr id="3" name="object 3"/>
          <p:cNvSpPr/>
          <p:nvPr/>
        </p:nvSpPr>
        <p:spPr>
          <a:xfrm>
            <a:off x="447675" y="1295400"/>
            <a:ext cx="2856230" cy="4248150"/>
          </a:xfrm>
          <a:custGeom>
            <a:avLst/>
            <a:gdLst/>
            <a:ahLst/>
            <a:cxnLst/>
            <a:rect l="l" t="t" r="r" b="b"/>
            <a:pathLst>
              <a:path w="2856229" h="4248150">
                <a:moveTo>
                  <a:pt x="0" y="4248150"/>
                </a:moveTo>
                <a:lnTo>
                  <a:pt x="2855849" y="4248150"/>
                </a:lnTo>
                <a:lnTo>
                  <a:pt x="2855849" y="0"/>
                </a:lnTo>
                <a:lnTo>
                  <a:pt x="0" y="0"/>
                </a:lnTo>
                <a:lnTo>
                  <a:pt x="0" y="4248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03523" y="1295400"/>
            <a:ext cx="5374005" cy="4248150"/>
          </a:xfrm>
          <a:custGeom>
            <a:avLst/>
            <a:gdLst/>
            <a:ahLst/>
            <a:cxnLst/>
            <a:rect l="l" t="t" r="r" b="b"/>
            <a:pathLst>
              <a:path w="5374005" h="4248150">
                <a:moveTo>
                  <a:pt x="0" y="4248150"/>
                </a:moveTo>
                <a:lnTo>
                  <a:pt x="5373751" y="4248150"/>
                </a:lnTo>
                <a:lnTo>
                  <a:pt x="5373751" y="0"/>
                </a:lnTo>
                <a:lnTo>
                  <a:pt x="0" y="0"/>
                </a:lnTo>
                <a:lnTo>
                  <a:pt x="0" y="42481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03523" y="1289050"/>
            <a:ext cx="0" cy="4260850"/>
          </a:xfrm>
          <a:custGeom>
            <a:avLst/>
            <a:gdLst/>
            <a:ahLst/>
            <a:cxnLst/>
            <a:rect l="l" t="t" r="r" b="b"/>
            <a:pathLst>
              <a:path h="4260850">
                <a:moveTo>
                  <a:pt x="0" y="0"/>
                </a:moveTo>
                <a:lnTo>
                  <a:pt x="0" y="42608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7675" y="1289050"/>
            <a:ext cx="0" cy="4260850"/>
          </a:xfrm>
          <a:custGeom>
            <a:avLst/>
            <a:gdLst/>
            <a:ahLst/>
            <a:cxnLst/>
            <a:rect l="l" t="t" r="r" b="b"/>
            <a:pathLst>
              <a:path h="4260850">
                <a:moveTo>
                  <a:pt x="0" y="0"/>
                </a:moveTo>
                <a:lnTo>
                  <a:pt x="0" y="42608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77275" y="1289050"/>
            <a:ext cx="0" cy="4260850"/>
          </a:xfrm>
          <a:custGeom>
            <a:avLst/>
            <a:gdLst/>
            <a:ahLst/>
            <a:cxnLst/>
            <a:rect l="l" t="t" r="r" b="b"/>
            <a:pathLst>
              <a:path h="4260850">
                <a:moveTo>
                  <a:pt x="0" y="0"/>
                </a:moveTo>
                <a:lnTo>
                  <a:pt x="0" y="42608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1325" y="1295400"/>
            <a:ext cx="8242300" cy="0"/>
          </a:xfrm>
          <a:custGeom>
            <a:avLst/>
            <a:gdLst/>
            <a:ahLst/>
            <a:cxnLst/>
            <a:rect l="l" t="t" r="r" b="b"/>
            <a:pathLst>
              <a:path w="8242300">
                <a:moveTo>
                  <a:pt x="0" y="0"/>
                </a:moveTo>
                <a:lnTo>
                  <a:pt x="824230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1325" y="5543550"/>
            <a:ext cx="8242300" cy="0"/>
          </a:xfrm>
          <a:custGeom>
            <a:avLst/>
            <a:gdLst/>
            <a:ahLst/>
            <a:cxnLst/>
            <a:rect l="l" t="t" r="r" b="b"/>
            <a:pathLst>
              <a:path w="8242300">
                <a:moveTo>
                  <a:pt x="0" y="0"/>
                </a:moveTo>
                <a:lnTo>
                  <a:pt x="824230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03631" y="2918237"/>
            <a:ext cx="2030730" cy="66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71400"/>
              </a:lnSpc>
            </a:pPr>
            <a:r>
              <a:rPr sz="1400" b="1" dirty="0">
                <a:latin typeface="Tahoma"/>
                <a:cs typeface="Tahoma"/>
              </a:rPr>
              <a:t>Pro</a:t>
            </a:r>
            <a:r>
              <a:rPr sz="1400" b="1" spc="-10" dirty="0">
                <a:latin typeface="Tahoma"/>
                <a:cs typeface="Tahoma"/>
              </a:rPr>
              <a:t>j</a:t>
            </a:r>
            <a:r>
              <a:rPr sz="1400" b="1" dirty="0">
                <a:latin typeface="Tahoma"/>
                <a:cs typeface="Tahoma"/>
              </a:rPr>
              <a:t>e</a:t>
            </a:r>
            <a:r>
              <a:rPr sz="1400" b="1" spc="1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tasarımın</a:t>
            </a:r>
            <a:r>
              <a:rPr sz="1400" b="1" spc="-5" dirty="0">
                <a:latin typeface="Tahoma"/>
                <a:cs typeface="Tahoma"/>
              </a:rPr>
              <a:t>ı</a:t>
            </a:r>
            <a:r>
              <a:rPr sz="1400" b="1" dirty="0">
                <a:latin typeface="Tahoma"/>
                <a:cs typeface="Tahoma"/>
              </a:rPr>
              <a:t>n</a:t>
            </a:r>
            <a:r>
              <a:rPr sz="1400" b="1" spc="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ve uygulamas</a:t>
            </a:r>
            <a:r>
              <a:rPr sz="1400" b="1" spc="-10" dirty="0">
                <a:latin typeface="Tahoma"/>
                <a:cs typeface="Tahoma"/>
              </a:rPr>
              <a:t>ı</a:t>
            </a:r>
            <a:r>
              <a:rPr sz="1400" b="1" dirty="0">
                <a:latin typeface="Tahoma"/>
                <a:cs typeface="Tahoma"/>
              </a:rPr>
              <a:t>nın</a:t>
            </a:r>
            <a:r>
              <a:rPr sz="1400" b="1" spc="-5" dirty="0">
                <a:latin typeface="Tahoma"/>
                <a:cs typeface="Tahoma"/>
              </a:rPr>
              <a:t> 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a</a:t>
            </a:r>
            <a:r>
              <a:rPr sz="1400" b="1" spc="-10" dirty="0">
                <a:latin typeface="Tahoma"/>
                <a:cs typeface="Tahoma"/>
              </a:rPr>
              <a:t>l</a:t>
            </a:r>
            <a:r>
              <a:rPr sz="1400" b="1" dirty="0">
                <a:latin typeface="Tahoma"/>
                <a:cs typeface="Tahoma"/>
              </a:rPr>
              <a:t>it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si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1400" b="1" spc="-5" dirty="0">
                <a:latin typeface="Tahoma"/>
                <a:cs typeface="Tahoma"/>
              </a:rPr>
              <a:t>(aza</a:t>
            </a:r>
            <a:r>
              <a:rPr sz="1400" b="1" spc="5" dirty="0">
                <a:latin typeface="Tahoma"/>
                <a:cs typeface="Tahoma"/>
              </a:rPr>
              <a:t>m</a:t>
            </a:r>
            <a:r>
              <a:rPr sz="1400" b="1" dirty="0">
                <a:latin typeface="Tahoma"/>
                <a:cs typeface="Tahoma"/>
              </a:rPr>
              <a:t>i</a:t>
            </a:r>
            <a:r>
              <a:rPr sz="1400" b="1" spc="-20" dirty="0">
                <a:latin typeface="Tahoma"/>
                <a:cs typeface="Tahoma"/>
              </a:rPr>
              <a:t> </a:t>
            </a:r>
            <a:r>
              <a:rPr sz="1400" b="1" spc="-10" dirty="0">
                <a:latin typeface="Tahoma"/>
                <a:cs typeface="Tahoma"/>
              </a:rPr>
              <a:t>4</a:t>
            </a:r>
            <a:r>
              <a:rPr sz="1400" b="1" dirty="0">
                <a:latin typeface="Tahoma"/>
                <a:cs typeface="Tahoma"/>
              </a:rPr>
              <a:t>0 p</a:t>
            </a:r>
            <a:r>
              <a:rPr sz="1400" b="1" spc="-5" dirty="0">
                <a:latin typeface="Tahoma"/>
                <a:cs typeface="Tahoma"/>
              </a:rPr>
              <a:t>uan)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59911" y="1375949"/>
            <a:ext cx="5260975" cy="844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 algn="just">
              <a:lnSpc>
                <a:spcPct val="150100"/>
              </a:lnSpc>
              <a:buFont typeface="Wingdings"/>
              <a:buChar char=""/>
              <a:tabLst>
                <a:tab pos="356235" algn="l"/>
              </a:tabLst>
            </a:pPr>
            <a:r>
              <a:rPr sz="1400" spc="-10" dirty="0">
                <a:latin typeface="Tahoma"/>
                <a:cs typeface="Tahoma"/>
              </a:rPr>
              <a:t>P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oje</a:t>
            </a:r>
            <a:r>
              <a:rPr sz="1400" spc="7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t</a:t>
            </a:r>
            <a:r>
              <a:rPr sz="1400" dirty="0">
                <a:latin typeface="Tahoma"/>
                <a:cs typeface="Tahoma"/>
              </a:rPr>
              <a:t>eklifinin</a:t>
            </a:r>
            <a:r>
              <a:rPr sz="1400" spc="5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t</a:t>
            </a:r>
            <a:r>
              <a:rPr sz="1400" spc="-5" dirty="0">
                <a:latin typeface="Tahoma"/>
                <a:cs typeface="Tahoma"/>
              </a:rPr>
              <a:t>ü</a:t>
            </a:r>
            <a:r>
              <a:rPr sz="1400" dirty="0">
                <a:latin typeface="Tahoma"/>
                <a:cs typeface="Tahoma"/>
              </a:rPr>
              <a:t>m</a:t>
            </a:r>
            <a:r>
              <a:rPr sz="1400" spc="5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ş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m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spc="10" dirty="0">
                <a:latin typeface="Tahoma"/>
                <a:cs typeface="Tahoma"/>
              </a:rPr>
              <a:t>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rının</a:t>
            </a:r>
            <a:r>
              <a:rPr sz="1400" spc="6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çıklığı,</a:t>
            </a:r>
            <a:r>
              <a:rPr sz="1400" spc="6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b</a:t>
            </a:r>
            <a:r>
              <a:rPr sz="1400" spc="-15" dirty="0">
                <a:latin typeface="Tahoma"/>
                <a:cs typeface="Tahoma"/>
              </a:rPr>
              <a:t>ü</a:t>
            </a:r>
            <a:r>
              <a:rPr sz="1400" dirty="0">
                <a:latin typeface="Tahoma"/>
                <a:cs typeface="Tahoma"/>
              </a:rPr>
              <a:t>t</a:t>
            </a:r>
            <a:r>
              <a:rPr sz="1400" spc="-5" dirty="0">
                <a:latin typeface="Tahoma"/>
                <a:cs typeface="Tahoma"/>
              </a:rPr>
              <a:t>ü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15" dirty="0">
                <a:latin typeface="Tahoma"/>
                <a:cs typeface="Tahoma"/>
              </a:rPr>
              <a:t>l</a:t>
            </a:r>
            <a:r>
              <a:rPr sz="1400" dirty="0">
                <a:latin typeface="Tahoma"/>
                <a:cs typeface="Tahoma"/>
              </a:rPr>
              <a:t>ü</a:t>
            </a:r>
            <a:r>
              <a:rPr sz="1400" spc="-15" dirty="0">
                <a:latin typeface="Tahoma"/>
                <a:cs typeface="Tahoma"/>
              </a:rPr>
              <a:t>ğ</a:t>
            </a:r>
            <a:r>
              <a:rPr sz="1400" dirty="0">
                <a:latin typeface="Tahoma"/>
                <a:cs typeface="Tahoma"/>
              </a:rPr>
              <a:t>ü</a:t>
            </a:r>
            <a:r>
              <a:rPr sz="1400" spc="60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v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2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li</a:t>
            </a:r>
            <a:r>
              <a:rPr sz="1400" spc="-5" dirty="0">
                <a:latin typeface="Tahoma"/>
                <a:cs typeface="Tahoma"/>
              </a:rPr>
              <a:t>t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si </a:t>
            </a:r>
            <a:r>
              <a:rPr sz="1400" dirty="0">
                <a:latin typeface="Tahoma"/>
                <a:cs typeface="Tahoma"/>
              </a:rPr>
              <a:t>(h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20" dirty="0">
                <a:latin typeface="Tahoma"/>
                <a:cs typeface="Tahoma"/>
              </a:rPr>
              <a:t>k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tli</a:t>
            </a:r>
            <a:r>
              <a:rPr sz="1400" spc="5" dirty="0">
                <a:latin typeface="Tahoma"/>
                <a:cs typeface="Tahoma"/>
              </a:rPr>
              <a:t>l</a:t>
            </a:r>
            <a:r>
              <a:rPr sz="1400" dirty="0">
                <a:latin typeface="Tahoma"/>
                <a:cs typeface="Tahoma"/>
              </a:rPr>
              <a:t>ik  </a:t>
            </a:r>
            <a:r>
              <a:rPr sz="1400" spc="175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f</a:t>
            </a:r>
            <a:r>
              <a:rPr sz="1400" spc="-10" dirty="0">
                <a:latin typeface="Tahoma"/>
                <a:cs typeface="Tahoma"/>
              </a:rPr>
              <a:t>aa</a:t>
            </a:r>
            <a:r>
              <a:rPr sz="1400" dirty="0">
                <a:latin typeface="Tahoma"/>
                <a:cs typeface="Tahoma"/>
              </a:rPr>
              <a:t>liyetleri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in  </a:t>
            </a:r>
            <a:r>
              <a:rPr sz="1400" spc="15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h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zırla</a:t>
            </a:r>
            <a:r>
              <a:rPr sz="1400" spc="-5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m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sı,  </a:t>
            </a:r>
            <a:r>
              <a:rPr sz="1400" spc="17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u</a:t>
            </a:r>
            <a:r>
              <a:rPr sz="1400" spc="-2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gula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m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sı  </a:t>
            </a:r>
            <a:r>
              <a:rPr sz="1400" spc="170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ve </a:t>
            </a:r>
            <a:r>
              <a:rPr sz="1400" spc="-5" dirty="0">
                <a:latin typeface="Tahoma"/>
                <a:cs typeface="Tahoma"/>
              </a:rPr>
              <a:t>t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kib</a:t>
            </a:r>
            <a:r>
              <a:rPr sz="1400" spc="5" dirty="0">
                <a:latin typeface="Tahoma"/>
                <a:cs typeface="Tahoma"/>
              </a:rPr>
              <a:t>i</a:t>
            </a:r>
            <a:r>
              <a:rPr sz="1400" dirty="0">
                <a:latin typeface="Tahoma"/>
                <a:cs typeface="Tahoma"/>
              </a:rPr>
              <a:t>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59911" y="2336450"/>
            <a:ext cx="5262880" cy="1163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6235" algn="l"/>
              </a:tabLst>
            </a:pPr>
            <a:r>
              <a:rPr sz="1400" spc="-10" dirty="0">
                <a:latin typeface="Tahoma"/>
                <a:cs typeface="Tahoma"/>
              </a:rPr>
              <a:t>P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oje hede</a:t>
            </a:r>
            <a:r>
              <a:rPr sz="1400" spc="-5" dirty="0">
                <a:latin typeface="Tahoma"/>
                <a:cs typeface="Tahoma"/>
              </a:rPr>
              <a:t>fl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i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v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 t</a:t>
            </a:r>
            <a:r>
              <a:rPr sz="1400" dirty="0">
                <a:latin typeface="Tahoma"/>
                <a:cs typeface="Tahoma"/>
              </a:rPr>
              <a:t>eklif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edil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f</a:t>
            </a:r>
            <a:r>
              <a:rPr sz="1400" spc="-10" dirty="0">
                <a:latin typeface="Tahoma"/>
                <a:cs typeface="Tahoma"/>
              </a:rPr>
              <a:t>aa</a:t>
            </a:r>
            <a:r>
              <a:rPr sz="1400" dirty="0">
                <a:latin typeface="Tahoma"/>
                <a:cs typeface="Tahoma"/>
              </a:rPr>
              <a:t>li</a:t>
            </a:r>
            <a:r>
              <a:rPr sz="1400" spc="-2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tl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spc="-30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sında t</a:t>
            </a:r>
            <a:r>
              <a:rPr sz="1400" spc="-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t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rlılık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Font typeface="Wingdings"/>
              <a:buChar char=""/>
              <a:tabLst>
                <a:tab pos="356235" algn="l"/>
              </a:tabLst>
            </a:pPr>
            <a:r>
              <a:rPr sz="1400" spc="10" dirty="0">
                <a:latin typeface="Tahoma"/>
                <a:cs typeface="Tahoma"/>
              </a:rPr>
              <a:t>B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ş</a:t>
            </a:r>
            <a:r>
              <a:rPr sz="1400" spc="-10" dirty="0">
                <a:latin typeface="Tahoma"/>
                <a:cs typeface="Tahoma"/>
              </a:rPr>
              <a:t>v</a:t>
            </a:r>
            <a:r>
              <a:rPr sz="1400" dirty="0">
                <a:latin typeface="Tahoma"/>
                <a:cs typeface="Tahoma"/>
              </a:rPr>
              <a:t>u</a:t>
            </a:r>
            <a:r>
              <a:rPr sz="1400" spc="-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u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s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hibi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luş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Avrupa</a:t>
            </a:r>
            <a:r>
              <a:rPr sz="1400" b="1" spc="-1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G</a:t>
            </a:r>
            <a:r>
              <a:rPr sz="1400" b="1" spc="-10" dirty="0">
                <a:latin typeface="Tahoma"/>
                <a:cs typeface="Tahoma"/>
              </a:rPr>
              <a:t>e</a:t>
            </a:r>
            <a:r>
              <a:rPr sz="1400" b="1" dirty="0">
                <a:latin typeface="Tahoma"/>
                <a:cs typeface="Tahoma"/>
              </a:rPr>
              <a:t>l</a:t>
            </a:r>
            <a:r>
              <a:rPr sz="1400" b="1" spc="-10" dirty="0">
                <a:latin typeface="Tahoma"/>
                <a:cs typeface="Tahoma"/>
              </a:rPr>
              <a:t>i</a:t>
            </a:r>
            <a:r>
              <a:rPr sz="1400" b="1" dirty="0">
                <a:latin typeface="Tahoma"/>
                <a:cs typeface="Tahoma"/>
              </a:rPr>
              <a:t>ş</a:t>
            </a:r>
            <a:r>
              <a:rPr sz="1400" b="1" spc="-10" dirty="0">
                <a:latin typeface="Tahoma"/>
                <a:cs typeface="Tahoma"/>
              </a:rPr>
              <a:t>i</a:t>
            </a:r>
            <a:r>
              <a:rPr sz="1400" b="1" dirty="0">
                <a:latin typeface="Tahoma"/>
                <a:cs typeface="Tahoma"/>
              </a:rPr>
              <a:t>m</a:t>
            </a:r>
            <a:r>
              <a:rPr sz="1400" b="1" spc="25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Plan</a:t>
            </a:r>
            <a:r>
              <a:rPr sz="1400" b="1" spc="-10" dirty="0">
                <a:latin typeface="Tahoma"/>
                <a:cs typeface="Tahoma"/>
              </a:rPr>
              <a:t>ı</a:t>
            </a:r>
            <a:r>
              <a:rPr sz="1400" b="1" dirty="0">
                <a:latin typeface="Tahoma"/>
                <a:cs typeface="Tahoma"/>
              </a:rPr>
              <a:t>nın</a:t>
            </a:r>
            <a:r>
              <a:rPr sz="1400" b="1" spc="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li</a:t>
            </a:r>
            <a:r>
              <a:rPr sz="1400" spc="-5" dirty="0">
                <a:latin typeface="Tahoma"/>
                <a:cs typeface="Tahoma"/>
              </a:rPr>
              <a:t>t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si</a:t>
            </a:r>
            <a:endParaRPr sz="1400">
              <a:latin typeface="Tahoma"/>
              <a:cs typeface="Tahoma"/>
            </a:endParaRPr>
          </a:p>
          <a:p>
            <a:pPr marL="355600" marR="5080" indent="-342900">
              <a:lnSpc>
                <a:spcPct val="150000"/>
              </a:lnSpc>
              <a:buFont typeface="Wingdings"/>
              <a:buChar char=""/>
              <a:tabLst>
                <a:tab pos="356235" algn="l"/>
              </a:tabLst>
            </a:pPr>
            <a:r>
              <a:rPr sz="1400" spc="-5" dirty="0">
                <a:latin typeface="Tahoma"/>
                <a:cs typeface="Tahoma"/>
              </a:rPr>
              <a:t>Ha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20" dirty="0">
                <a:latin typeface="Tahoma"/>
                <a:cs typeface="Tahoma"/>
              </a:rPr>
              <a:t>k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tli</a:t>
            </a:r>
            <a:r>
              <a:rPr sz="1400" spc="5" dirty="0">
                <a:latin typeface="Tahoma"/>
                <a:cs typeface="Tahoma"/>
              </a:rPr>
              <a:t>l</a:t>
            </a:r>
            <a:r>
              <a:rPr sz="1400" dirty="0">
                <a:latin typeface="Tahoma"/>
                <a:cs typeface="Tahoma"/>
              </a:rPr>
              <a:t>ik </a:t>
            </a:r>
            <a:r>
              <a:rPr sz="1400" spc="-204" dirty="0">
                <a:latin typeface="Tahoma"/>
                <a:cs typeface="Tahoma"/>
              </a:rPr>
              <a:t> </a:t>
            </a:r>
            <a:r>
              <a:rPr sz="1400" spc="-15" dirty="0">
                <a:latin typeface="Tahoma"/>
                <a:cs typeface="Tahoma"/>
              </a:rPr>
              <a:t>f</a:t>
            </a:r>
            <a:r>
              <a:rPr sz="1400" spc="-10" dirty="0">
                <a:latin typeface="Tahoma"/>
                <a:cs typeface="Tahoma"/>
              </a:rPr>
              <a:t>aa</a:t>
            </a:r>
            <a:r>
              <a:rPr sz="1400" dirty="0">
                <a:latin typeface="Tahoma"/>
                <a:cs typeface="Tahoma"/>
              </a:rPr>
              <a:t>li</a:t>
            </a:r>
            <a:r>
              <a:rPr sz="1400" spc="-2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t</a:t>
            </a:r>
            <a:r>
              <a:rPr sz="1400" spc="10" dirty="0">
                <a:latin typeface="Tahoma"/>
                <a:cs typeface="Tahoma"/>
              </a:rPr>
              <a:t>l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ri</a:t>
            </a:r>
            <a:r>
              <a:rPr sz="1400" spc="-15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e </a:t>
            </a:r>
            <a:r>
              <a:rPr sz="1400" spc="-204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tıl</a:t>
            </a:r>
            <a:r>
              <a:rPr sz="1400" spc="5" dirty="0">
                <a:latin typeface="Tahoma"/>
                <a:cs typeface="Tahoma"/>
              </a:rPr>
              <a:t>ı</a:t>
            </a:r>
            <a:r>
              <a:rPr sz="1400" dirty="0">
                <a:latin typeface="Tahoma"/>
                <a:cs typeface="Tahoma"/>
              </a:rPr>
              <a:t>mcıları </a:t>
            </a:r>
            <a:r>
              <a:rPr sz="1400" spc="-204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seçmek </a:t>
            </a:r>
            <a:r>
              <a:rPr sz="1400" spc="-204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v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/</a:t>
            </a:r>
            <a:r>
              <a:rPr sz="1400" spc="-15" dirty="0">
                <a:latin typeface="Tahoma"/>
                <a:cs typeface="Tahoma"/>
              </a:rPr>
              <a:t>v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3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a </a:t>
            </a:r>
            <a:r>
              <a:rPr sz="1400" spc="-21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b</a:t>
            </a:r>
            <a:r>
              <a:rPr sz="1400" spc="-2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nl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rı dâ</a:t>
            </a:r>
            <a:r>
              <a:rPr sz="1400" spc="-10" dirty="0">
                <a:latin typeface="Tahoma"/>
                <a:cs typeface="Tahoma"/>
              </a:rPr>
              <a:t>h</a:t>
            </a:r>
            <a:r>
              <a:rPr sz="1400" dirty="0">
                <a:latin typeface="Tahoma"/>
                <a:cs typeface="Tahoma"/>
              </a:rPr>
              <a:t>il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tm</a:t>
            </a:r>
            <a:r>
              <a:rPr sz="1400" dirty="0">
                <a:latin typeface="Tahoma"/>
                <a:cs typeface="Tahoma"/>
              </a:rPr>
              <a:t>ek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için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ll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nılan </a:t>
            </a:r>
            <a:r>
              <a:rPr sz="1400" spc="-5" dirty="0">
                <a:latin typeface="Tahoma"/>
                <a:cs typeface="Tahoma"/>
              </a:rPr>
              <a:t>t</a:t>
            </a:r>
            <a:r>
              <a:rPr sz="1400" dirty="0">
                <a:latin typeface="Tahoma"/>
                <a:cs typeface="Tahoma"/>
              </a:rPr>
              <a:t>ed</a:t>
            </a:r>
            <a:r>
              <a:rPr sz="1400" spc="5" dirty="0">
                <a:latin typeface="Tahoma"/>
                <a:cs typeface="Tahoma"/>
              </a:rPr>
              <a:t>b</a:t>
            </a:r>
            <a:r>
              <a:rPr sz="1400" dirty="0">
                <a:latin typeface="Tahoma"/>
                <a:cs typeface="Tahoma"/>
              </a:rPr>
              <a:t>irl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ri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erind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liği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59911" y="3616611"/>
            <a:ext cx="3444875" cy="1167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6235" algn="l"/>
                <a:tab pos="1477010" algn="l"/>
                <a:tab pos="2192020" algn="l"/>
              </a:tabLst>
            </a:pPr>
            <a:r>
              <a:rPr sz="1400" dirty="0">
                <a:latin typeface="Tahoma"/>
                <a:cs typeface="Tahoma"/>
              </a:rPr>
              <a:t>U</a:t>
            </a:r>
            <a:r>
              <a:rPr sz="1400" spc="-2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gul</a:t>
            </a:r>
            <a:r>
              <a:rPr sz="1400" spc="-10" dirty="0">
                <a:latin typeface="Tahoma"/>
                <a:cs typeface="Tahoma"/>
              </a:rPr>
              <a:t>am</a:t>
            </a:r>
            <a:r>
              <a:rPr sz="1400" spc="-20" dirty="0">
                <a:latin typeface="Tahoma"/>
                <a:cs typeface="Tahoma"/>
              </a:rPr>
              <a:t>a</a:t>
            </a:r>
            <a:r>
              <a:rPr sz="1400" spc="-3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a	</a:t>
            </a:r>
            <a:r>
              <a:rPr sz="1400" spc="-5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ö</a:t>
            </a:r>
            <a:r>
              <a:rPr sz="1400" spc="-5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10" dirty="0">
                <a:latin typeface="Tahoma"/>
                <a:cs typeface="Tahoma"/>
              </a:rPr>
              <a:t>l</a:t>
            </a:r>
            <a:r>
              <a:rPr sz="1400" dirty="0">
                <a:latin typeface="Tahoma"/>
                <a:cs typeface="Tahoma"/>
              </a:rPr>
              <a:t>ik	dü</a:t>
            </a:r>
            <a:r>
              <a:rPr sz="1400" spc="-20" dirty="0">
                <a:latin typeface="Tahoma"/>
                <a:cs typeface="Tahoma"/>
              </a:rPr>
              <a:t>z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n</a:t>
            </a:r>
            <a:r>
              <a:rPr sz="1400" spc="-10" dirty="0">
                <a:latin typeface="Tahoma"/>
                <a:cs typeface="Tahoma"/>
              </a:rPr>
              <a:t>l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10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10" dirty="0">
                <a:latin typeface="Tahoma"/>
                <a:cs typeface="Tahoma"/>
              </a:rPr>
              <a:t>l</a:t>
            </a:r>
            <a:r>
              <a:rPr sz="1400" dirty="0">
                <a:latin typeface="Tahoma"/>
                <a:cs typeface="Tahoma"/>
              </a:rPr>
              <a:t>eri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,</a:t>
            </a:r>
            <a:endParaRPr sz="1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Tahoma"/>
                <a:cs typeface="Tahoma"/>
              </a:rPr>
              <a:t>u</a:t>
            </a:r>
            <a:r>
              <a:rPr sz="1400" spc="-10" dirty="0">
                <a:latin typeface="Tahoma"/>
                <a:cs typeface="Tahoma"/>
              </a:rPr>
              <a:t>s</a:t>
            </a:r>
            <a:r>
              <a:rPr sz="1400" dirty="0">
                <a:latin typeface="Tahoma"/>
                <a:cs typeface="Tahoma"/>
              </a:rPr>
              <a:t>ull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rini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li</a:t>
            </a:r>
            <a:r>
              <a:rPr sz="1400" spc="-5" dirty="0">
                <a:latin typeface="Tahoma"/>
                <a:cs typeface="Tahoma"/>
              </a:rPr>
              <a:t>t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si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Font typeface="Wingdings"/>
              <a:buChar char=""/>
              <a:tabLst>
                <a:tab pos="356235" algn="l"/>
              </a:tabLst>
            </a:pPr>
            <a:r>
              <a:rPr sz="1400" spc="-35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tıl</a:t>
            </a:r>
            <a:r>
              <a:rPr sz="1400" spc="5" dirty="0">
                <a:latin typeface="Tahoma"/>
                <a:cs typeface="Tahoma"/>
              </a:rPr>
              <a:t>ı</a:t>
            </a:r>
            <a:r>
              <a:rPr sz="1400" dirty="0">
                <a:latin typeface="Tahoma"/>
                <a:cs typeface="Tahoma"/>
              </a:rPr>
              <a:t>mcıla</a:t>
            </a:r>
            <a:r>
              <a:rPr sz="1400" spc="-30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a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s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ğl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h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zırl</a:t>
            </a:r>
            <a:r>
              <a:rPr sz="1400" spc="5" dirty="0">
                <a:latin typeface="Tahoma"/>
                <a:cs typeface="Tahoma"/>
              </a:rPr>
              <a:t>ı</a:t>
            </a:r>
            <a:r>
              <a:rPr sz="1400" dirty="0">
                <a:latin typeface="Tahoma"/>
                <a:cs typeface="Tahoma"/>
              </a:rPr>
              <a:t>ğın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li</a:t>
            </a:r>
            <a:r>
              <a:rPr sz="1400" spc="-5" dirty="0">
                <a:latin typeface="Tahoma"/>
                <a:cs typeface="Tahoma"/>
              </a:rPr>
              <a:t>t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si</a:t>
            </a:r>
            <a:endParaRPr sz="1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dirty="0">
                <a:latin typeface="Wingdings"/>
                <a:cs typeface="Wingdings"/>
              </a:rPr>
              <a:t>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943470" y="3616611"/>
            <a:ext cx="167830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06450" algn="l"/>
                <a:tab pos="1152525" algn="l"/>
              </a:tabLst>
            </a:pPr>
            <a:r>
              <a:rPr sz="1400" spc="-5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ö</a:t>
            </a:r>
            <a:r>
              <a:rPr sz="1400" spc="-5" dirty="0">
                <a:latin typeface="Tahoma"/>
                <a:cs typeface="Tahoma"/>
              </a:rPr>
              <a:t>n</a:t>
            </a:r>
            <a:r>
              <a:rPr sz="1400" spc="-10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tim	</a:t>
            </a:r>
            <a:r>
              <a:rPr sz="1400" spc="-20" dirty="0">
                <a:latin typeface="Tahoma"/>
                <a:cs typeface="Tahoma"/>
              </a:rPr>
              <a:t>v</a:t>
            </a:r>
            <a:r>
              <a:rPr sz="1400" dirty="0">
                <a:latin typeface="Tahoma"/>
                <a:cs typeface="Tahoma"/>
              </a:rPr>
              <a:t>e	</a:t>
            </a:r>
            <a:r>
              <a:rPr sz="1400" spc="-10" dirty="0">
                <a:latin typeface="Tahoma"/>
                <a:cs typeface="Tahoma"/>
              </a:rPr>
              <a:t>de</a:t>
            </a:r>
            <a:r>
              <a:rPr sz="1400" spc="-5" dirty="0">
                <a:latin typeface="Tahoma"/>
                <a:cs typeface="Tahoma"/>
              </a:rPr>
              <a:t>s</a:t>
            </a:r>
            <a:r>
              <a:rPr sz="1400" spc="-10" dirty="0">
                <a:latin typeface="Tahoma"/>
                <a:cs typeface="Tahoma"/>
              </a:rPr>
              <a:t>t</a:t>
            </a:r>
            <a:r>
              <a:rPr sz="1400" dirty="0">
                <a:latin typeface="Tahoma"/>
                <a:cs typeface="Tahoma"/>
              </a:rPr>
              <a:t>ek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03065" y="4576984"/>
            <a:ext cx="4920615" cy="523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0000"/>
              </a:lnSpc>
              <a:tabLst>
                <a:tab pos="1371600" algn="l"/>
                <a:tab pos="1411605" algn="l"/>
                <a:tab pos="1997075" algn="l"/>
                <a:tab pos="2437130" algn="l"/>
                <a:tab pos="3333750" algn="l"/>
                <a:tab pos="3599179" algn="l"/>
                <a:tab pos="4025900" algn="l"/>
                <a:tab pos="4359275" algn="l"/>
                <a:tab pos="4723765" algn="l"/>
              </a:tabLst>
            </a:pPr>
            <a:r>
              <a:rPr sz="1400" spc="-35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tıl</a:t>
            </a:r>
            <a:r>
              <a:rPr sz="1400" spc="5" dirty="0">
                <a:latin typeface="Tahoma"/>
                <a:cs typeface="Tahoma"/>
              </a:rPr>
              <a:t>ı</a:t>
            </a:r>
            <a:r>
              <a:rPr sz="1400" dirty="0">
                <a:latin typeface="Tahoma"/>
                <a:cs typeface="Tahoma"/>
              </a:rPr>
              <a:t>mcıların	ö</a:t>
            </a:r>
            <a:r>
              <a:rPr sz="1400" spc="-10" dirty="0">
                <a:latin typeface="Tahoma"/>
                <a:cs typeface="Tahoma"/>
              </a:rPr>
              <a:t>ğ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en</a:t>
            </a:r>
            <a:r>
              <a:rPr sz="1400" spc="-20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e	çıktıları</a:t>
            </a:r>
            <a:r>
              <a:rPr sz="1400" spc="-2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ın		t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nı</a:t>
            </a:r>
            <a:r>
              <a:rPr sz="1400" spc="-5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m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sı		</a:t>
            </a:r>
            <a:r>
              <a:rPr sz="1400" spc="-20" dirty="0">
                <a:latin typeface="Tahoma"/>
                <a:cs typeface="Tahoma"/>
              </a:rPr>
              <a:t>ve </a:t>
            </a:r>
            <a:r>
              <a:rPr sz="1400" dirty="0">
                <a:latin typeface="Tahoma"/>
                <a:cs typeface="Tahoma"/>
              </a:rPr>
              <a:t>d</a:t>
            </a:r>
            <a:r>
              <a:rPr sz="1400" spc="5" dirty="0">
                <a:latin typeface="Tahoma"/>
                <a:cs typeface="Tahoma"/>
              </a:rPr>
              <a:t>o</a:t>
            </a:r>
            <a:r>
              <a:rPr sz="1400" spc="-10" dirty="0">
                <a:latin typeface="Tahoma"/>
                <a:cs typeface="Tahoma"/>
              </a:rPr>
              <a:t>ğ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la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m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sına		ilişkin	dü</a:t>
            </a:r>
            <a:r>
              <a:rPr sz="1400" spc="-15" dirty="0">
                <a:latin typeface="Tahoma"/>
                <a:cs typeface="Tahoma"/>
              </a:rPr>
              <a:t>z</a:t>
            </a:r>
            <a:r>
              <a:rPr sz="1400" spc="-10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nle</a:t>
            </a:r>
            <a:r>
              <a:rPr sz="1400" spc="-20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ele</a:t>
            </a:r>
            <a:r>
              <a:rPr sz="1400" spc="-10" dirty="0">
                <a:latin typeface="Tahoma"/>
                <a:cs typeface="Tahoma"/>
              </a:rPr>
              <a:t>ri</a:t>
            </a:r>
            <a:r>
              <a:rPr sz="1400" dirty="0">
                <a:latin typeface="Tahoma"/>
                <a:cs typeface="Tahoma"/>
              </a:rPr>
              <a:t>n	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li</a:t>
            </a:r>
            <a:r>
              <a:rPr sz="1400" spc="-5" dirty="0">
                <a:latin typeface="Tahoma"/>
                <a:cs typeface="Tahoma"/>
              </a:rPr>
              <a:t>t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s</a:t>
            </a:r>
            <a:r>
              <a:rPr sz="1400" dirty="0">
                <a:latin typeface="Tahoma"/>
                <a:cs typeface="Tahoma"/>
              </a:rPr>
              <a:t>i	</a:t>
            </a:r>
            <a:r>
              <a:rPr sz="1400" spc="-20" dirty="0">
                <a:latin typeface="Tahoma"/>
                <a:cs typeface="Tahoma"/>
              </a:rPr>
              <a:t>v</a:t>
            </a:r>
            <a:r>
              <a:rPr sz="1400" dirty="0">
                <a:latin typeface="Tahoma"/>
                <a:cs typeface="Tahoma"/>
              </a:rPr>
              <a:t>e	</a:t>
            </a:r>
            <a:r>
              <a:rPr sz="1400" spc="-3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v</a:t>
            </a:r>
            <a:r>
              <a:rPr sz="1400" spc="-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upa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703065" y="5217192"/>
            <a:ext cx="4533265" cy="204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Tahoma"/>
                <a:cs typeface="Tahoma"/>
              </a:rPr>
              <a:t>şe</a:t>
            </a:r>
            <a:r>
              <a:rPr sz="1400" spc="-15" dirty="0">
                <a:latin typeface="Tahoma"/>
                <a:cs typeface="Tahoma"/>
              </a:rPr>
              <a:t>f</a:t>
            </a:r>
            <a:r>
              <a:rPr sz="1400" spc="-20" dirty="0">
                <a:latin typeface="Tahoma"/>
                <a:cs typeface="Tahoma"/>
              </a:rPr>
              <a:t>f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flık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v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t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spc="-5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ın</a:t>
            </a:r>
            <a:r>
              <a:rPr sz="1400" spc="-10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a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spc="-30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çl</a:t>
            </a:r>
            <a:r>
              <a:rPr sz="1400" spc="-5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rı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ın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t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t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rlı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bir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şekilde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ku</a:t>
            </a:r>
            <a:r>
              <a:rPr sz="1400" dirty="0">
                <a:latin typeface="Tahoma"/>
                <a:cs typeface="Tahoma"/>
              </a:rPr>
              <a:t>lla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ımı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2300">
              <a:lnSpc>
                <a:spcPct val="100000"/>
              </a:lnSpc>
            </a:pPr>
            <a:r>
              <a:rPr dirty="0"/>
              <a:t>De</a:t>
            </a:r>
            <a:r>
              <a:rPr spc="-15" dirty="0"/>
              <a:t>ğ</a:t>
            </a:r>
            <a:r>
              <a:rPr dirty="0"/>
              <a:t>er</a:t>
            </a:r>
            <a:r>
              <a:rPr spc="-10" dirty="0"/>
              <a:t>l</a:t>
            </a:r>
            <a:r>
              <a:rPr dirty="0"/>
              <a:t>e</a:t>
            </a:r>
            <a:r>
              <a:rPr spc="-15" dirty="0"/>
              <a:t>n</a:t>
            </a:r>
            <a:r>
              <a:rPr dirty="0"/>
              <a:t>d</a:t>
            </a:r>
            <a:r>
              <a:rPr spc="-10" dirty="0"/>
              <a:t>i</a:t>
            </a:r>
            <a:r>
              <a:rPr dirty="0"/>
              <a:t>rme</a:t>
            </a:r>
            <a:r>
              <a:rPr spc="-30" dirty="0"/>
              <a:t> </a:t>
            </a:r>
            <a:r>
              <a:rPr dirty="0"/>
              <a:t>Ölçüt</a:t>
            </a:r>
            <a:r>
              <a:rPr spc="-15" dirty="0"/>
              <a:t>l</a:t>
            </a:r>
            <a:r>
              <a:rPr dirty="0"/>
              <a:t>eri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1444625"/>
            <a:ext cx="2856230" cy="3816350"/>
          </a:xfrm>
          <a:custGeom>
            <a:avLst/>
            <a:gdLst/>
            <a:ahLst/>
            <a:cxnLst/>
            <a:rect l="l" t="t" r="r" b="b"/>
            <a:pathLst>
              <a:path w="2856229" h="3816350">
                <a:moveTo>
                  <a:pt x="0" y="3816350"/>
                </a:moveTo>
                <a:lnTo>
                  <a:pt x="2855849" y="3816350"/>
                </a:lnTo>
                <a:lnTo>
                  <a:pt x="2855849" y="0"/>
                </a:lnTo>
                <a:lnTo>
                  <a:pt x="0" y="0"/>
                </a:lnTo>
                <a:lnTo>
                  <a:pt x="0" y="38163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13048" y="1444625"/>
            <a:ext cx="5374005" cy="3816350"/>
          </a:xfrm>
          <a:custGeom>
            <a:avLst/>
            <a:gdLst/>
            <a:ahLst/>
            <a:cxnLst/>
            <a:rect l="l" t="t" r="r" b="b"/>
            <a:pathLst>
              <a:path w="5374005" h="3816350">
                <a:moveTo>
                  <a:pt x="0" y="3816350"/>
                </a:moveTo>
                <a:lnTo>
                  <a:pt x="5373751" y="3816350"/>
                </a:lnTo>
                <a:lnTo>
                  <a:pt x="5373751" y="0"/>
                </a:lnTo>
                <a:lnTo>
                  <a:pt x="0" y="0"/>
                </a:lnTo>
                <a:lnTo>
                  <a:pt x="0" y="381635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13048" y="1438275"/>
            <a:ext cx="0" cy="3829050"/>
          </a:xfrm>
          <a:custGeom>
            <a:avLst/>
            <a:gdLst/>
            <a:ahLst/>
            <a:cxnLst/>
            <a:rect l="l" t="t" r="r" b="b"/>
            <a:pathLst>
              <a:path h="3829050">
                <a:moveTo>
                  <a:pt x="0" y="0"/>
                </a:moveTo>
                <a:lnTo>
                  <a:pt x="0" y="38290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7200" y="1438275"/>
            <a:ext cx="0" cy="3829050"/>
          </a:xfrm>
          <a:custGeom>
            <a:avLst/>
            <a:gdLst/>
            <a:ahLst/>
            <a:cxnLst/>
            <a:rect l="l" t="t" r="r" b="b"/>
            <a:pathLst>
              <a:path h="3829050">
                <a:moveTo>
                  <a:pt x="0" y="0"/>
                </a:moveTo>
                <a:lnTo>
                  <a:pt x="0" y="38290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86800" y="1438275"/>
            <a:ext cx="0" cy="3829050"/>
          </a:xfrm>
          <a:custGeom>
            <a:avLst/>
            <a:gdLst/>
            <a:ahLst/>
            <a:cxnLst/>
            <a:rect l="l" t="t" r="r" b="b"/>
            <a:pathLst>
              <a:path h="3829050">
                <a:moveTo>
                  <a:pt x="0" y="0"/>
                </a:moveTo>
                <a:lnTo>
                  <a:pt x="0" y="382905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0850" y="1444625"/>
            <a:ext cx="8242300" cy="0"/>
          </a:xfrm>
          <a:custGeom>
            <a:avLst/>
            <a:gdLst/>
            <a:ahLst/>
            <a:cxnLst/>
            <a:rect l="l" t="t" r="r" b="b"/>
            <a:pathLst>
              <a:path w="8242300">
                <a:moveTo>
                  <a:pt x="0" y="0"/>
                </a:moveTo>
                <a:lnTo>
                  <a:pt x="8242300" y="0"/>
                </a:lnTo>
              </a:path>
            </a:pathLst>
          </a:custGeom>
          <a:ln w="12700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0850" y="5260975"/>
            <a:ext cx="8242300" cy="0"/>
          </a:xfrm>
          <a:custGeom>
            <a:avLst/>
            <a:gdLst/>
            <a:ahLst/>
            <a:cxnLst/>
            <a:rect l="l" t="t" r="r" b="b"/>
            <a:pathLst>
              <a:path w="8242300">
                <a:moveTo>
                  <a:pt x="0" y="0"/>
                </a:moveTo>
                <a:lnTo>
                  <a:pt x="82423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3080" y="3003962"/>
            <a:ext cx="2009139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42900"/>
              </a:lnSpc>
            </a:pPr>
            <a:r>
              <a:rPr sz="1400" b="1" dirty="0">
                <a:latin typeface="Tahoma"/>
                <a:cs typeface="Tahoma"/>
              </a:rPr>
              <a:t>Et</a:t>
            </a:r>
            <a:r>
              <a:rPr sz="1400" b="1" spc="-10" dirty="0">
                <a:latin typeface="Tahoma"/>
                <a:cs typeface="Tahoma"/>
              </a:rPr>
              <a:t>k</a:t>
            </a:r>
            <a:r>
              <a:rPr sz="1400" b="1" dirty="0">
                <a:latin typeface="Tahoma"/>
                <a:cs typeface="Tahoma"/>
              </a:rPr>
              <a:t>i</a:t>
            </a:r>
            <a:r>
              <a:rPr sz="1400" b="1" spc="-10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ve</a:t>
            </a:r>
            <a:r>
              <a:rPr sz="1400" b="1" spc="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y</a:t>
            </a:r>
            <a:r>
              <a:rPr sz="1400" b="1" dirty="0">
                <a:latin typeface="Tahoma"/>
                <a:cs typeface="Tahoma"/>
              </a:rPr>
              <a:t>a</a:t>
            </a:r>
            <a:r>
              <a:rPr sz="1400" b="1" spc="-10" dirty="0">
                <a:latin typeface="Tahoma"/>
                <a:cs typeface="Tahoma"/>
              </a:rPr>
              <a:t>y</a:t>
            </a:r>
            <a:r>
              <a:rPr sz="1400" b="1" dirty="0">
                <a:latin typeface="Tahoma"/>
                <a:cs typeface="Tahoma"/>
              </a:rPr>
              <a:t>gın</a:t>
            </a:r>
            <a:r>
              <a:rPr sz="1400" b="1" spc="-10" dirty="0">
                <a:latin typeface="Tahoma"/>
                <a:cs typeface="Tahoma"/>
              </a:rPr>
              <a:t>l</a:t>
            </a:r>
            <a:r>
              <a:rPr sz="1400" b="1" dirty="0">
                <a:latin typeface="Tahoma"/>
                <a:cs typeface="Tahoma"/>
              </a:rPr>
              <a:t>aştırma </a:t>
            </a:r>
            <a:r>
              <a:rPr sz="1400" b="1" spc="-5" dirty="0">
                <a:latin typeface="Tahoma"/>
                <a:cs typeface="Tahoma"/>
              </a:rPr>
              <a:t>(aza</a:t>
            </a:r>
            <a:r>
              <a:rPr sz="1400" b="1" spc="5" dirty="0">
                <a:latin typeface="Tahoma"/>
                <a:cs typeface="Tahoma"/>
              </a:rPr>
              <a:t>m</a:t>
            </a:r>
            <a:r>
              <a:rPr sz="1400" b="1" dirty="0">
                <a:latin typeface="Tahoma"/>
                <a:cs typeface="Tahoma"/>
              </a:rPr>
              <a:t>i</a:t>
            </a:r>
            <a:r>
              <a:rPr sz="1400" b="1" spc="-20" dirty="0">
                <a:latin typeface="Tahoma"/>
                <a:cs typeface="Tahoma"/>
              </a:rPr>
              <a:t> </a:t>
            </a:r>
            <a:r>
              <a:rPr sz="1400" b="1" spc="-10" dirty="0">
                <a:latin typeface="Tahoma"/>
                <a:cs typeface="Tahoma"/>
              </a:rPr>
              <a:t>3</a:t>
            </a:r>
            <a:r>
              <a:rPr sz="1400" b="1" dirty="0">
                <a:latin typeface="Tahoma"/>
                <a:cs typeface="Tahoma"/>
              </a:rPr>
              <a:t>0 p</a:t>
            </a:r>
            <a:r>
              <a:rPr sz="1400" b="1" spc="-5" dirty="0">
                <a:latin typeface="Tahoma"/>
                <a:cs typeface="Tahoma"/>
              </a:rPr>
              <a:t>uan)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69690" y="1845341"/>
            <a:ext cx="5261610" cy="2444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1400" spc="-10" dirty="0">
                <a:latin typeface="Tahoma"/>
                <a:cs typeface="Tahoma"/>
              </a:rPr>
              <a:t>P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oje çıktılarını d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ğ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rl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ndi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me</a:t>
            </a:r>
            <a:r>
              <a:rPr sz="1400" spc="-15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yönelik</a:t>
            </a:r>
            <a:r>
              <a:rPr sz="1400" spc="-5" dirty="0">
                <a:latin typeface="Tahoma"/>
                <a:cs typeface="Tahoma"/>
              </a:rPr>
              <a:t> t</a:t>
            </a:r>
            <a:r>
              <a:rPr sz="1400" dirty="0">
                <a:latin typeface="Tahoma"/>
                <a:cs typeface="Tahoma"/>
              </a:rPr>
              <a:t>ed</a:t>
            </a:r>
            <a:r>
              <a:rPr sz="1400" spc="5" dirty="0">
                <a:latin typeface="Tahoma"/>
                <a:cs typeface="Tahoma"/>
              </a:rPr>
              <a:t>b</a:t>
            </a:r>
            <a:r>
              <a:rPr sz="1400" dirty="0">
                <a:latin typeface="Tahoma"/>
                <a:cs typeface="Tahoma"/>
              </a:rPr>
              <a:t>irl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ri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li</a:t>
            </a:r>
            <a:r>
              <a:rPr sz="1400" spc="-5" dirty="0">
                <a:latin typeface="Tahoma"/>
                <a:cs typeface="Tahoma"/>
              </a:rPr>
              <a:t>t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si</a:t>
            </a:r>
            <a:endParaRPr sz="1400">
              <a:latin typeface="Tahoma"/>
              <a:cs typeface="Tahoma"/>
            </a:endParaRPr>
          </a:p>
          <a:p>
            <a:pPr marL="410209" indent="-397510">
              <a:lnSpc>
                <a:spcPct val="100000"/>
              </a:lnSpc>
              <a:spcBef>
                <a:spcPts val="840"/>
              </a:spcBef>
              <a:buFont typeface="Wingdings"/>
              <a:buChar char=""/>
              <a:tabLst>
                <a:tab pos="410845" algn="l"/>
              </a:tabLst>
            </a:pPr>
            <a:r>
              <a:rPr sz="1400" spc="-10" dirty="0">
                <a:latin typeface="Tahoma"/>
                <a:cs typeface="Tahoma"/>
              </a:rPr>
              <a:t>P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ojenin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p</a:t>
            </a:r>
            <a:r>
              <a:rPr sz="1400" spc="5" dirty="0">
                <a:latin typeface="Tahoma"/>
                <a:cs typeface="Tahoma"/>
              </a:rPr>
              <a:t>o</a:t>
            </a:r>
            <a:r>
              <a:rPr sz="1400" spc="-5" dirty="0">
                <a:latin typeface="Tahoma"/>
                <a:cs typeface="Tahoma"/>
              </a:rPr>
              <a:t>t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10" dirty="0">
                <a:latin typeface="Tahoma"/>
                <a:cs typeface="Tahoma"/>
              </a:rPr>
              <a:t>s</a:t>
            </a:r>
            <a:r>
              <a:rPr sz="1400" dirty="0">
                <a:latin typeface="Tahoma"/>
                <a:cs typeface="Tahoma"/>
              </a:rPr>
              <a:t>i</a:t>
            </a:r>
            <a:r>
              <a:rPr sz="1400" spc="-15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el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tkis</a:t>
            </a:r>
            <a:r>
              <a:rPr sz="1400" dirty="0">
                <a:latin typeface="Tahoma"/>
                <a:cs typeface="Tahoma"/>
              </a:rPr>
              <a:t>i: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840"/>
              </a:spcBef>
              <a:buFont typeface="Verdana"/>
              <a:buChar char="-"/>
              <a:tabLst>
                <a:tab pos="355600" algn="l"/>
                <a:tab pos="2243455" algn="l"/>
              </a:tabLst>
            </a:pPr>
            <a:r>
              <a:rPr sz="1400" spc="-10" dirty="0">
                <a:latin typeface="Tahoma"/>
                <a:cs typeface="Tahoma"/>
              </a:rPr>
              <a:t>P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oje </a:t>
            </a:r>
            <a:r>
              <a:rPr sz="1400" spc="-15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d</a:t>
            </a:r>
            <a:r>
              <a:rPr sz="1400" dirty="0">
                <a:latin typeface="Tahoma"/>
                <a:cs typeface="Tahoma"/>
              </a:rPr>
              <a:t>ö</a:t>
            </a:r>
            <a:r>
              <a:rPr sz="1400" spc="-2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güsü </a:t>
            </a:r>
            <a:r>
              <a:rPr sz="1400" spc="-17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içi</a:t>
            </a:r>
            <a:r>
              <a:rPr sz="1400" spc="-2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de	</a:t>
            </a:r>
            <a:r>
              <a:rPr sz="1400" spc="-20" dirty="0">
                <a:latin typeface="Tahoma"/>
                <a:cs typeface="Tahoma"/>
              </a:rPr>
              <a:t>v</a:t>
            </a:r>
            <a:r>
              <a:rPr sz="1400" dirty="0">
                <a:latin typeface="Tahoma"/>
                <a:cs typeface="Tahoma"/>
              </a:rPr>
              <a:t>e </a:t>
            </a:r>
            <a:r>
              <a:rPr sz="1400" spc="-16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so</a:t>
            </a:r>
            <a:r>
              <a:rPr sz="1400" spc="-15" dirty="0">
                <a:latin typeface="Tahoma"/>
                <a:cs typeface="Tahoma"/>
              </a:rPr>
              <a:t>n</a:t>
            </a:r>
            <a:r>
              <a:rPr sz="1400" spc="-30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sında </a:t>
            </a:r>
            <a:r>
              <a:rPr sz="1400" spc="-185" dirty="0">
                <a:latin typeface="Tahoma"/>
                <a:cs typeface="Tahoma"/>
              </a:rPr>
              <a:t> </a:t>
            </a:r>
            <a:r>
              <a:rPr sz="1400" spc="10" dirty="0">
                <a:latin typeface="Tahoma"/>
                <a:cs typeface="Tahoma"/>
              </a:rPr>
              <a:t>B</a:t>
            </a:r>
            <a:r>
              <a:rPr sz="1400" dirty="0">
                <a:latin typeface="Tahoma"/>
                <a:cs typeface="Tahoma"/>
              </a:rPr>
              <a:t>i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ey</a:t>
            </a:r>
            <a:r>
              <a:rPr sz="1400" spc="-10" dirty="0">
                <a:latin typeface="Tahoma"/>
                <a:cs typeface="Tahoma"/>
              </a:rPr>
              <a:t>s</a:t>
            </a:r>
            <a:r>
              <a:rPr sz="1400" dirty="0">
                <a:latin typeface="Tahoma"/>
                <a:cs typeface="Tahoma"/>
              </a:rPr>
              <a:t>el </a:t>
            </a:r>
            <a:r>
              <a:rPr sz="1400" spc="-16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tıl</a:t>
            </a:r>
            <a:r>
              <a:rPr sz="1400" spc="5" dirty="0">
                <a:latin typeface="Tahoma"/>
                <a:cs typeface="Tahoma"/>
              </a:rPr>
              <a:t>ı</a:t>
            </a:r>
            <a:r>
              <a:rPr sz="1400" dirty="0">
                <a:latin typeface="Tahoma"/>
                <a:cs typeface="Tahoma"/>
              </a:rPr>
              <a:t>mcılar </a:t>
            </a:r>
            <a:r>
              <a:rPr sz="1400" spc="-160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ve</a:t>
            </a:r>
            <a:endParaRPr sz="1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840"/>
              </a:spcBef>
            </a:pPr>
            <a:r>
              <a:rPr sz="1400" spc="-5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tılımcı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ku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lu</a:t>
            </a:r>
            <a:r>
              <a:rPr sz="1400" spc="-10" dirty="0">
                <a:latin typeface="Tahoma"/>
                <a:cs typeface="Tahoma"/>
              </a:rPr>
              <a:t>ş</a:t>
            </a:r>
            <a:r>
              <a:rPr sz="1400" dirty="0">
                <a:latin typeface="Tahoma"/>
                <a:cs typeface="Tahoma"/>
              </a:rPr>
              <a:t>l</a:t>
            </a:r>
            <a:r>
              <a:rPr sz="1400" spc="-5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ü</a:t>
            </a:r>
            <a:r>
              <a:rPr sz="1400" spc="-15" dirty="0">
                <a:latin typeface="Tahoma"/>
                <a:cs typeface="Tahoma"/>
              </a:rPr>
              <a:t>z</a:t>
            </a:r>
            <a:r>
              <a:rPr sz="1400" dirty="0">
                <a:latin typeface="Tahoma"/>
                <a:cs typeface="Tahoma"/>
              </a:rPr>
              <a:t>eri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de</a:t>
            </a:r>
            <a:endParaRPr sz="1400">
              <a:latin typeface="Tahoma"/>
              <a:cs typeface="Tahoma"/>
            </a:endParaRPr>
          </a:p>
          <a:p>
            <a:pPr marL="355600" marR="5080" indent="-342900">
              <a:lnSpc>
                <a:spcPct val="150000"/>
              </a:lnSpc>
              <a:buFont typeface="Verdana"/>
              <a:buChar char="-"/>
              <a:tabLst>
                <a:tab pos="355600" algn="l"/>
              </a:tabLst>
            </a:pPr>
            <a:r>
              <a:rPr sz="1400" spc="-9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el, </a:t>
            </a:r>
            <a:r>
              <a:rPr sz="1400" spc="-11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b</a:t>
            </a:r>
            <a:r>
              <a:rPr sz="1400" dirty="0">
                <a:latin typeface="Tahoma"/>
                <a:cs typeface="Tahoma"/>
              </a:rPr>
              <a:t>ölge</a:t>
            </a:r>
            <a:r>
              <a:rPr sz="1400" spc="-15" dirty="0">
                <a:latin typeface="Tahoma"/>
                <a:cs typeface="Tahoma"/>
              </a:rPr>
              <a:t>s</a:t>
            </a:r>
            <a:r>
              <a:rPr sz="1400" dirty="0">
                <a:latin typeface="Tahoma"/>
                <a:cs typeface="Tahoma"/>
              </a:rPr>
              <a:t>el, </a:t>
            </a:r>
            <a:r>
              <a:rPr sz="1400" spc="-1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u</a:t>
            </a:r>
            <a:r>
              <a:rPr sz="1400" spc="-15" dirty="0">
                <a:latin typeface="Tahoma"/>
                <a:cs typeface="Tahoma"/>
              </a:rPr>
              <a:t>l</a:t>
            </a:r>
            <a:r>
              <a:rPr sz="1400" dirty="0">
                <a:latin typeface="Tahoma"/>
                <a:cs typeface="Tahoma"/>
              </a:rPr>
              <a:t>u</a:t>
            </a:r>
            <a:r>
              <a:rPr sz="1400" spc="-10" dirty="0">
                <a:latin typeface="Tahoma"/>
                <a:cs typeface="Tahoma"/>
              </a:rPr>
              <a:t>sa</a:t>
            </a:r>
            <a:r>
              <a:rPr sz="1400" dirty="0">
                <a:latin typeface="Tahoma"/>
                <a:cs typeface="Tahoma"/>
              </a:rPr>
              <a:t>l </a:t>
            </a:r>
            <a:r>
              <a:rPr sz="1400" spc="-105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sevi</a:t>
            </a:r>
            <a:r>
              <a:rPr sz="1400" spc="-15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10" dirty="0">
                <a:latin typeface="Tahoma"/>
                <a:cs typeface="Tahoma"/>
              </a:rPr>
              <a:t>d</a:t>
            </a:r>
            <a:r>
              <a:rPr sz="1400" dirty="0">
                <a:latin typeface="Tahoma"/>
                <a:cs typeface="Tahoma"/>
              </a:rPr>
              <a:t>e </a:t>
            </a:r>
            <a:r>
              <a:rPr sz="1400" spc="-114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v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/</a:t>
            </a:r>
            <a:r>
              <a:rPr sz="1400" spc="-25" dirty="0">
                <a:latin typeface="Tahoma"/>
                <a:cs typeface="Tahoma"/>
              </a:rPr>
              <a:t>v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3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a </a:t>
            </a:r>
            <a:r>
              <a:rPr sz="1400" spc="-110" dirty="0">
                <a:latin typeface="Tahoma"/>
                <a:cs typeface="Tahoma"/>
              </a:rPr>
              <a:t> </a:t>
            </a:r>
            <a:r>
              <a:rPr sz="1400" spc="-3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v</a:t>
            </a:r>
            <a:r>
              <a:rPr sz="1400" spc="-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upa </a:t>
            </a:r>
            <a:r>
              <a:rPr sz="1400" spc="-130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sevi</a:t>
            </a:r>
            <a:r>
              <a:rPr sz="1400" spc="-15" dirty="0">
                <a:latin typeface="Tahoma"/>
                <a:cs typeface="Tahoma"/>
              </a:rPr>
              <a:t>y</a:t>
            </a:r>
            <a:r>
              <a:rPr sz="1400" spc="-1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sinde </a:t>
            </a:r>
            <a:r>
              <a:rPr sz="1400" dirty="0">
                <a:latin typeface="Tahoma"/>
                <a:cs typeface="Tahoma"/>
              </a:rPr>
              <a:t>p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oje</a:t>
            </a:r>
            <a:r>
              <a:rPr sz="1400" spc="-2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d</a:t>
            </a:r>
            <a:r>
              <a:rPr sz="1400" spc="5" dirty="0">
                <a:latin typeface="Tahoma"/>
                <a:cs typeface="Tahoma"/>
              </a:rPr>
              <a:t>o</a:t>
            </a:r>
            <a:r>
              <a:rPr sz="1400" dirty="0">
                <a:latin typeface="Tahoma"/>
                <a:cs typeface="Tahoma"/>
              </a:rPr>
              <a:t>ğrudan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tılan k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luşl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v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bi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eyle</a:t>
            </a:r>
            <a:r>
              <a:rPr sz="1400" spc="-5" dirty="0">
                <a:latin typeface="Tahoma"/>
                <a:cs typeface="Tahoma"/>
              </a:rPr>
              <a:t>ri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dışında</a:t>
            </a:r>
            <a:endParaRPr sz="1400">
              <a:latin typeface="Tahoma"/>
              <a:cs typeface="Tahoma"/>
            </a:endParaRPr>
          </a:p>
          <a:p>
            <a:pPr marL="355600" marR="5080" indent="-342900">
              <a:lnSpc>
                <a:spcPct val="150000"/>
              </a:lnSpc>
              <a:buFont typeface="Wingdings"/>
              <a:buChar char=""/>
              <a:tabLst>
                <a:tab pos="412115" algn="l"/>
                <a:tab pos="1188720" algn="l"/>
                <a:tab pos="2806065" algn="l"/>
                <a:tab pos="3112135" algn="l"/>
              </a:tabLst>
            </a:pPr>
            <a:r>
              <a:rPr sz="1400" spc="-35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tıl</a:t>
            </a:r>
            <a:r>
              <a:rPr sz="1400" spc="5" dirty="0">
                <a:latin typeface="Tahoma"/>
                <a:cs typeface="Tahoma"/>
              </a:rPr>
              <a:t>ı</a:t>
            </a:r>
            <a:r>
              <a:rPr sz="1400" dirty="0">
                <a:latin typeface="Tahoma"/>
                <a:cs typeface="Tahoma"/>
              </a:rPr>
              <a:t>mcı	k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ul</a:t>
            </a:r>
            <a:r>
              <a:rPr sz="1400" spc="-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şl</a:t>
            </a:r>
            <a:r>
              <a:rPr sz="1400" spc="-5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rın </a:t>
            </a:r>
            <a:r>
              <a:rPr sz="1400" spc="114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için</a:t>
            </a:r>
            <a:r>
              <a:rPr sz="1400" spc="-15" dirty="0">
                <a:latin typeface="Tahoma"/>
                <a:cs typeface="Tahoma"/>
              </a:rPr>
              <a:t>d</a:t>
            </a:r>
            <a:r>
              <a:rPr sz="1400" dirty="0">
                <a:latin typeface="Tahoma"/>
                <a:cs typeface="Tahoma"/>
              </a:rPr>
              <a:t>e	</a:t>
            </a:r>
            <a:r>
              <a:rPr sz="1400" spc="-30" dirty="0">
                <a:latin typeface="Tahoma"/>
                <a:cs typeface="Tahoma"/>
              </a:rPr>
              <a:t>v</a:t>
            </a:r>
            <a:r>
              <a:rPr sz="1400" dirty="0">
                <a:latin typeface="Tahoma"/>
                <a:cs typeface="Tahoma"/>
              </a:rPr>
              <a:t>e	dış</a:t>
            </a:r>
            <a:r>
              <a:rPr sz="1400" spc="-15" dirty="0">
                <a:latin typeface="Tahoma"/>
                <a:cs typeface="Tahoma"/>
              </a:rPr>
              <a:t>ı</a:t>
            </a:r>
            <a:r>
              <a:rPr sz="1400" dirty="0">
                <a:latin typeface="Tahoma"/>
                <a:cs typeface="Tahoma"/>
              </a:rPr>
              <a:t>nda </a:t>
            </a:r>
            <a:r>
              <a:rPr sz="1400" spc="114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p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oj</a:t>
            </a:r>
            <a:r>
              <a:rPr sz="1400" spc="-10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nin </a:t>
            </a:r>
            <a:r>
              <a:rPr sz="1400" spc="114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çıktı</a:t>
            </a:r>
            <a:r>
              <a:rPr sz="1400" spc="-10" dirty="0">
                <a:latin typeface="Tahoma"/>
                <a:cs typeface="Tahoma"/>
              </a:rPr>
              <a:t>la</a:t>
            </a:r>
            <a:r>
              <a:rPr sz="1400" dirty="0">
                <a:latin typeface="Tahoma"/>
                <a:cs typeface="Tahoma"/>
              </a:rPr>
              <a:t>rını </a:t>
            </a:r>
            <a:r>
              <a:rPr sz="1400" spc="-30" dirty="0">
                <a:latin typeface="Tahoma"/>
                <a:cs typeface="Tahoma"/>
              </a:rPr>
              <a:t>y</a:t>
            </a:r>
            <a:r>
              <a:rPr sz="1400" spc="-20" dirty="0">
                <a:latin typeface="Tahoma"/>
                <a:cs typeface="Tahoma"/>
              </a:rPr>
              <a:t>ay</a:t>
            </a:r>
            <a:r>
              <a:rPr sz="1400" dirty="0">
                <a:latin typeface="Tahoma"/>
                <a:cs typeface="Tahoma"/>
              </a:rPr>
              <a:t>gınl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ştır</a:t>
            </a:r>
            <a:r>
              <a:rPr sz="1400" spc="-10" dirty="0">
                <a:latin typeface="Tahoma"/>
                <a:cs typeface="Tahoma"/>
              </a:rPr>
              <a:t>m</a:t>
            </a:r>
            <a:r>
              <a:rPr sz="1400" spc="-2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yı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m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çl</a:t>
            </a:r>
            <a:r>
              <a:rPr sz="1400" spc="-15" dirty="0">
                <a:latin typeface="Tahoma"/>
                <a:cs typeface="Tahoma"/>
              </a:rPr>
              <a:t>a</a:t>
            </a:r>
            <a:r>
              <a:rPr sz="1400" spc="-30" dirty="0">
                <a:latin typeface="Tahoma"/>
                <a:cs typeface="Tahoma"/>
              </a:rPr>
              <a:t>y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25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t</a:t>
            </a:r>
            <a:r>
              <a:rPr sz="1400" dirty="0">
                <a:latin typeface="Tahoma"/>
                <a:cs typeface="Tahoma"/>
              </a:rPr>
              <a:t>ed</a:t>
            </a:r>
            <a:r>
              <a:rPr sz="1400" spc="5" dirty="0">
                <a:latin typeface="Tahoma"/>
                <a:cs typeface="Tahoma"/>
              </a:rPr>
              <a:t>b</a:t>
            </a:r>
            <a:r>
              <a:rPr sz="1400" dirty="0">
                <a:latin typeface="Tahoma"/>
                <a:cs typeface="Tahoma"/>
              </a:rPr>
              <a:t>irl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ri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spc="-2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erind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liği</a:t>
            </a:r>
            <a:r>
              <a:rPr sz="1400" spc="-20" dirty="0">
                <a:latin typeface="Tahoma"/>
                <a:cs typeface="Tahoma"/>
              </a:rPr>
              <a:t> v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li</a:t>
            </a:r>
            <a:r>
              <a:rPr sz="1400" spc="-5" dirty="0">
                <a:latin typeface="Tahoma"/>
                <a:cs typeface="Tahoma"/>
              </a:rPr>
              <a:t>t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si</a:t>
            </a:r>
            <a:endParaRPr sz="1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01116" y="2018594"/>
            <a:ext cx="6694170" cy="2343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310"/>
              </a:lnSpc>
            </a:pPr>
            <a:r>
              <a:rPr sz="2800" spc="-2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srgbClr val="FF0000"/>
                </a:solidFill>
                <a:latin typeface="Tahoma"/>
                <a:cs typeface="Tahoma"/>
              </a:rPr>
              <a:t>EYLEM</a:t>
            </a:r>
            <a:r>
              <a:rPr sz="28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2:</a:t>
            </a:r>
            <a:r>
              <a:rPr sz="28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YEN</a:t>
            </a:r>
            <a:r>
              <a:rPr sz="2800" spc="-10" dirty="0">
                <a:latin typeface="Tahoma"/>
                <a:cs typeface="Tahoma"/>
              </a:rPr>
              <a:t>İ</a:t>
            </a:r>
            <a:r>
              <a:rPr sz="2800" spc="-15" dirty="0">
                <a:latin typeface="Tahoma"/>
                <a:cs typeface="Tahoma"/>
              </a:rPr>
              <a:t>LİK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VE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İYİ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UYGUL</a:t>
            </a:r>
            <a:r>
              <a:rPr sz="2800" spc="-15" dirty="0">
                <a:latin typeface="Tahoma"/>
                <a:cs typeface="Tahoma"/>
              </a:rPr>
              <a:t>A</a:t>
            </a:r>
            <a:r>
              <a:rPr sz="2800" spc="-20" dirty="0">
                <a:latin typeface="Tahoma"/>
                <a:cs typeface="Tahoma"/>
              </a:rPr>
              <a:t>MA</a:t>
            </a:r>
            <a:r>
              <a:rPr sz="2800" spc="-15" dirty="0">
                <a:latin typeface="Tahoma"/>
                <a:cs typeface="Tahoma"/>
              </a:rPr>
              <a:t> DEĞİŞİ</a:t>
            </a:r>
            <a:r>
              <a:rPr sz="2800" spc="-20" dirty="0">
                <a:latin typeface="Tahoma"/>
                <a:cs typeface="Tahoma"/>
              </a:rPr>
              <a:t>M</a:t>
            </a:r>
            <a:r>
              <a:rPr sz="2800" spc="-15" dirty="0">
                <a:latin typeface="Tahoma"/>
                <a:cs typeface="Tahoma"/>
              </a:rPr>
              <a:t>İ</a:t>
            </a:r>
            <a:r>
              <a:rPr sz="2800" spc="3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İÇİN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İŞBİRLİ</a:t>
            </a:r>
            <a:r>
              <a:rPr sz="2800" spc="-10" dirty="0">
                <a:latin typeface="Tahoma"/>
                <a:cs typeface="Tahoma"/>
              </a:rPr>
              <a:t>Ğ</a:t>
            </a:r>
            <a:r>
              <a:rPr sz="2800" spc="-15" dirty="0">
                <a:latin typeface="Tahoma"/>
                <a:cs typeface="Tahoma"/>
              </a:rPr>
              <a:t>İ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4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20" dirty="0">
                <a:solidFill>
                  <a:srgbClr val="FF0000"/>
                </a:solidFill>
                <a:latin typeface="Tahoma"/>
                <a:cs typeface="Tahoma"/>
              </a:rPr>
              <a:t>STRAT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EJİK</a:t>
            </a:r>
            <a:r>
              <a:rPr sz="28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Tahoma"/>
                <a:cs typeface="Tahoma"/>
              </a:rPr>
              <a:t>ORTAKLIKLAR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-15" dirty="0">
                <a:latin typeface="Tahoma"/>
                <a:cs typeface="Tahoma"/>
              </a:rPr>
              <a:t>Okul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Eğitimi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Alan</a:t>
            </a:r>
            <a:r>
              <a:rPr sz="2800" spc="-25" dirty="0">
                <a:latin typeface="Tahoma"/>
                <a:cs typeface="Tahoma"/>
              </a:rPr>
              <a:t>ı</a:t>
            </a:r>
            <a:r>
              <a:rPr sz="2800" spc="-20" dirty="0">
                <a:latin typeface="Tahoma"/>
                <a:cs typeface="Tahoma"/>
              </a:rPr>
              <a:t>nda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Strat</a:t>
            </a:r>
            <a:r>
              <a:rPr sz="2800" spc="-10" dirty="0">
                <a:latin typeface="Tahoma"/>
                <a:cs typeface="Tahoma"/>
              </a:rPr>
              <a:t>ejik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Ortakl</a:t>
            </a:r>
            <a:r>
              <a:rPr sz="2800" spc="-20" dirty="0">
                <a:latin typeface="Tahoma"/>
                <a:cs typeface="Tahoma"/>
              </a:rPr>
              <a:t>ı</a:t>
            </a:r>
            <a:r>
              <a:rPr sz="2800" spc="-15" dirty="0">
                <a:latin typeface="Tahoma"/>
                <a:cs typeface="Tahoma"/>
              </a:rPr>
              <a:t>kl</a:t>
            </a:r>
            <a:r>
              <a:rPr sz="2800" spc="-25" dirty="0">
                <a:latin typeface="Tahoma"/>
                <a:cs typeface="Tahoma"/>
              </a:rPr>
              <a:t>a</a:t>
            </a:r>
            <a:r>
              <a:rPr sz="2800" spc="-10" dirty="0">
                <a:latin typeface="Tahoma"/>
                <a:cs typeface="Tahoma"/>
              </a:rPr>
              <a:t>r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14805">
              <a:lnSpc>
                <a:spcPct val="100000"/>
              </a:lnSpc>
            </a:pPr>
            <a:r>
              <a:rPr sz="2600" dirty="0">
                <a:latin typeface="Tahoma"/>
                <a:cs typeface="Tahoma"/>
              </a:rPr>
              <a:t>Ana</a:t>
            </a:r>
            <a:r>
              <a:rPr sz="2600" spc="-15" dirty="0">
                <a:latin typeface="Tahoma"/>
                <a:cs typeface="Tahoma"/>
              </a:rPr>
              <a:t> </a:t>
            </a:r>
            <a:r>
              <a:rPr sz="2600" dirty="0">
                <a:latin typeface="Tahoma"/>
                <a:cs typeface="Tahoma"/>
              </a:rPr>
              <a:t>Eylem 2:</a:t>
            </a:r>
            <a:r>
              <a:rPr sz="2600" spc="5" dirty="0">
                <a:latin typeface="Tahoma"/>
                <a:cs typeface="Tahoma"/>
              </a:rPr>
              <a:t> </a:t>
            </a:r>
            <a:r>
              <a:rPr sz="2600" dirty="0">
                <a:latin typeface="Tahoma"/>
                <a:cs typeface="Tahoma"/>
              </a:rPr>
              <a:t>S</a:t>
            </a:r>
            <a:r>
              <a:rPr sz="2600" spc="5" dirty="0">
                <a:latin typeface="Tahoma"/>
                <a:cs typeface="Tahoma"/>
              </a:rPr>
              <a:t>t</a:t>
            </a:r>
            <a:r>
              <a:rPr sz="2600" dirty="0">
                <a:latin typeface="Tahoma"/>
                <a:cs typeface="Tahoma"/>
              </a:rPr>
              <a:t>ratejik Ortakl</a:t>
            </a:r>
            <a:r>
              <a:rPr sz="2600" spc="5" dirty="0">
                <a:latin typeface="Tahoma"/>
                <a:cs typeface="Tahoma"/>
              </a:rPr>
              <a:t>ı</a:t>
            </a:r>
            <a:r>
              <a:rPr sz="2600" dirty="0">
                <a:latin typeface="Tahoma"/>
                <a:cs typeface="Tahoma"/>
              </a:rPr>
              <a:t>klar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1155139"/>
            <a:ext cx="7006590" cy="3723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Amaçlar</a:t>
            </a:r>
            <a:endParaRPr sz="2600">
              <a:latin typeface="Tahoma"/>
              <a:cs typeface="Tahoma"/>
            </a:endParaRPr>
          </a:p>
          <a:p>
            <a:pPr marL="276225" indent="-263525">
              <a:lnSpc>
                <a:spcPct val="100000"/>
              </a:lnSpc>
              <a:spcBef>
                <a:spcPts val="1639"/>
              </a:spcBef>
              <a:buFont typeface="Tahoma"/>
              <a:buChar char="•"/>
              <a:tabLst>
                <a:tab pos="276860" algn="l"/>
              </a:tabLst>
            </a:pPr>
            <a:r>
              <a:rPr sz="1800" dirty="0">
                <a:latin typeface="Tahoma"/>
                <a:cs typeface="Tahoma"/>
              </a:rPr>
              <a:t>Eği</a:t>
            </a:r>
            <a:r>
              <a:rPr sz="1800" spc="-10" dirty="0">
                <a:latin typeface="Tahoma"/>
                <a:cs typeface="Tahoma"/>
              </a:rPr>
              <a:t>t</a:t>
            </a:r>
            <a:r>
              <a:rPr sz="1800" dirty="0">
                <a:latin typeface="Tahoma"/>
                <a:cs typeface="Tahoma"/>
              </a:rPr>
              <a:t>im,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öğret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m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ve öğrenme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süreç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erinin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k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l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tesinin artır</a:t>
            </a:r>
            <a:r>
              <a:rPr sz="1800" spc="-10" dirty="0">
                <a:latin typeface="Tahoma"/>
                <a:cs typeface="Tahoma"/>
              </a:rPr>
              <a:t>ı</a:t>
            </a:r>
            <a:r>
              <a:rPr sz="1800" dirty="0">
                <a:latin typeface="Tahoma"/>
                <a:cs typeface="Tahoma"/>
              </a:rPr>
              <a:t>lması,</a:t>
            </a:r>
            <a:endParaRPr sz="1800">
              <a:latin typeface="Tahoma"/>
              <a:cs typeface="Tahoma"/>
            </a:endParaRPr>
          </a:p>
          <a:p>
            <a:pPr marL="276225" indent="-263525">
              <a:lnSpc>
                <a:spcPct val="100000"/>
              </a:lnSpc>
              <a:spcBef>
                <a:spcPts val="1080"/>
              </a:spcBef>
              <a:buFont typeface="Tahoma"/>
              <a:buChar char="•"/>
              <a:tabLst>
                <a:tab pos="276860" algn="l"/>
              </a:tabLst>
            </a:pPr>
            <a:r>
              <a:rPr sz="1800" dirty="0">
                <a:latin typeface="Tahoma"/>
                <a:cs typeface="Tahoma"/>
              </a:rPr>
              <a:t>Kurumsal</a:t>
            </a:r>
            <a:r>
              <a:rPr sz="1800" spc="-2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m</a:t>
            </a:r>
            <a:r>
              <a:rPr sz="1800" spc="-10" dirty="0">
                <a:latin typeface="Tahoma"/>
                <a:cs typeface="Tahoma"/>
              </a:rPr>
              <a:t>o</a:t>
            </a:r>
            <a:r>
              <a:rPr sz="1800" dirty="0">
                <a:latin typeface="Tahoma"/>
                <a:cs typeface="Tahoma"/>
              </a:rPr>
              <a:t>dernizasyon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spc="-5" dirty="0">
                <a:latin typeface="Tahoma"/>
                <a:cs typeface="Tahoma"/>
              </a:rPr>
              <a:t>v</a:t>
            </a:r>
            <a:r>
              <a:rPr sz="1800" dirty="0">
                <a:latin typeface="Tahoma"/>
                <a:cs typeface="Tahoma"/>
              </a:rPr>
              <a:t>e </a:t>
            </a:r>
            <a:r>
              <a:rPr sz="1800" spc="-5" dirty="0">
                <a:latin typeface="Tahoma"/>
                <a:cs typeface="Tahoma"/>
              </a:rPr>
              <a:t>t</a:t>
            </a:r>
            <a:r>
              <a:rPr sz="1800" spc="-10" dirty="0">
                <a:latin typeface="Tahoma"/>
                <a:cs typeface="Tahoma"/>
              </a:rPr>
              <a:t>o</a:t>
            </a:r>
            <a:r>
              <a:rPr sz="1800" dirty="0">
                <a:latin typeface="Tahoma"/>
                <a:cs typeface="Tahoma"/>
              </a:rPr>
              <a:t>p</a:t>
            </a:r>
            <a:r>
              <a:rPr sz="1800" spc="-5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umsal yenil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k geti</a:t>
            </a:r>
            <a:r>
              <a:rPr sz="1800" spc="-10" dirty="0">
                <a:latin typeface="Tahoma"/>
                <a:cs typeface="Tahoma"/>
              </a:rPr>
              <a:t>r</a:t>
            </a:r>
            <a:r>
              <a:rPr sz="1800" spc="-5" dirty="0">
                <a:latin typeface="Tahoma"/>
                <a:cs typeface="Tahoma"/>
              </a:rPr>
              <a:t>e</a:t>
            </a:r>
            <a:r>
              <a:rPr sz="1800" dirty="0">
                <a:latin typeface="Tahoma"/>
                <a:cs typeface="Tahoma"/>
              </a:rPr>
              <a:t>n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deneyim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spc="-5" dirty="0">
                <a:latin typeface="Tahoma"/>
                <a:cs typeface="Tahoma"/>
              </a:rPr>
              <a:t>eri</a:t>
            </a:r>
            <a:r>
              <a:rPr sz="1800" dirty="0">
                <a:latin typeface="Tahoma"/>
                <a:cs typeface="Tahoma"/>
              </a:rPr>
              <a:t>n</a:t>
            </a:r>
            <a:endParaRPr sz="1800">
              <a:latin typeface="Tahoma"/>
              <a:cs typeface="Tahoma"/>
            </a:endParaRPr>
          </a:p>
          <a:p>
            <a:pPr marL="276225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Tahoma"/>
                <a:cs typeface="Tahoma"/>
              </a:rPr>
              <a:t>u</a:t>
            </a:r>
            <a:r>
              <a:rPr sz="1800" spc="5" dirty="0">
                <a:latin typeface="Tahoma"/>
                <a:cs typeface="Tahoma"/>
              </a:rPr>
              <a:t>y</a:t>
            </a:r>
            <a:r>
              <a:rPr sz="1800" dirty="0">
                <a:latin typeface="Tahoma"/>
                <a:cs typeface="Tahoma"/>
              </a:rPr>
              <a:t>gulamaya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geçir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lmes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,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b="1" spc="-15" dirty="0">
                <a:latin typeface="Tahoma"/>
                <a:cs typeface="Tahoma"/>
              </a:rPr>
              <a:t>amacı</a:t>
            </a:r>
            <a:r>
              <a:rPr sz="1800" b="1" spc="-10" dirty="0">
                <a:latin typeface="Tahoma"/>
                <a:cs typeface="Tahoma"/>
              </a:rPr>
              <a:t>y</a:t>
            </a:r>
            <a:r>
              <a:rPr sz="1800" b="1" dirty="0">
                <a:latin typeface="Tahoma"/>
                <a:cs typeface="Tahoma"/>
              </a:rPr>
              <a:t>la;</a:t>
            </a:r>
            <a:endParaRPr sz="1800">
              <a:latin typeface="Tahoma"/>
              <a:cs typeface="Tahoma"/>
            </a:endParaRPr>
          </a:p>
          <a:p>
            <a:pPr marL="12700" lvl="1" indent="400685">
              <a:lnSpc>
                <a:spcPct val="100000"/>
              </a:lnSpc>
              <a:spcBef>
                <a:spcPts val="1080"/>
              </a:spcBef>
              <a:buFont typeface="Tahoma"/>
              <a:buChar char="–"/>
              <a:tabLst>
                <a:tab pos="675640" algn="l"/>
              </a:tabLst>
            </a:pPr>
            <a:r>
              <a:rPr sz="1800" dirty="0">
                <a:latin typeface="Tahoma"/>
                <a:cs typeface="Tahoma"/>
              </a:rPr>
              <a:t>Eği</a:t>
            </a:r>
            <a:r>
              <a:rPr sz="1800" spc="-10" dirty="0">
                <a:latin typeface="Tahoma"/>
                <a:cs typeface="Tahoma"/>
              </a:rPr>
              <a:t>t</a:t>
            </a:r>
            <a:r>
              <a:rPr sz="1800" dirty="0">
                <a:latin typeface="Tahoma"/>
                <a:cs typeface="Tahoma"/>
              </a:rPr>
              <a:t>im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ve öğretim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alanlarında faal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yet</a:t>
            </a:r>
            <a:r>
              <a:rPr sz="1800" spc="2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gösteren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k</a:t>
            </a:r>
            <a:r>
              <a:rPr sz="1800" spc="5" dirty="0">
                <a:latin typeface="Tahoma"/>
                <a:cs typeface="Tahoma"/>
              </a:rPr>
              <a:t>u</a:t>
            </a:r>
            <a:r>
              <a:rPr sz="1800" dirty="0">
                <a:latin typeface="Tahoma"/>
                <a:cs typeface="Tahoma"/>
              </a:rPr>
              <a:t>ruluşlara</a:t>
            </a:r>
            <a:endParaRPr sz="1800">
              <a:latin typeface="Tahoma"/>
              <a:cs typeface="Tahoma"/>
            </a:endParaRPr>
          </a:p>
          <a:p>
            <a:pPr marL="675640" lvl="1" indent="-262255">
              <a:lnSpc>
                <a:spcPct val="100000"/>
              </a:lnSpc>
              <a:spcBef>
                <a:spcPts val="1080"/>
              </a:spcBef>
              <a:buFont typeface="Tahoma"/>
              <a:buChar char="–"/>
              <a:tabLst>
                <a:tab pos="675640" algn="l"/>
              </a:tabLst>
            </a:pPr>
            <a:r>
              <a:rPr sz="1800" dirty="0">
                <a:latin typeface="Tahoma"/>
                <a:cs typeface="Tahoma"/>
              </a:rPr>
              <a:t>Farklı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sosy</a:t>
            </a:r>
            <a:r>
              <a:rPr sz="1800" spc="-5" dirty="0">
                <a:latin typeface="Tahoma"/>
                <a:cs typeface="Tahoma"/>
              </a:rPr>
              <a:t>o</a:t>
            </a:r>
            <a:r>
              <a:rPr sz="1800" spc="-10" dirty="0">
                <a:latin typeface="Tahoma"/>
                <a:cs typeface="Tahoma"/>
              </a:rPr>
              <a:t>-</a:t>
            </a:r>
            <a:r>
              <a:rPr sz="1800" dirty="0">
                <a:latin typeface="Tahoma"/>
                <a:cs typeface="Tahoma"/>
              </a:rPr>
              <a:t>ekonom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k sektör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erde</a:t>
            </a:r>
            <a:r>
              <a:rPr sz="1800" spc="2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</a:t>
            </a:r>
            <a:r>
              <a:rPr sz="1800" spc="5" dirty="0">
                <a:latin typeface="Tahoma"/>
                <a:cs typeface="Tahoma"/>
              </a:rPr>
              <a:t>k</a:t>
            </a:r>
            <a:r>
              <a:rPr sz="1800" dirty="0">
                <a:latin typeface="Tahoma"/>
                <a:cs typeface="Tahoma"/>
              </a:rPr>
              <a:t>tif </a:t>
            </a:r>
            <a:r>
              <a:rPr sz="1800" spc="-10" dirty="0">
                <a:latin typeface="Tahoma"/>
                <a:cs typeface="Tahoma"/>
              </a:rPr>
              <a:t>o</a:t>
            </a:r>
            <a:r>
              <a:rPr sz="1800" dirty="0">
                <a:latin typeface="Tahoma"/>
                <a:cs typeface="Tahoma"/>
              </a:rPr>
              <a:t>lan işletme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ere,</a:t>
            </a:r>
            <a:endParaRPr sz="1800">
              <a:latin typeface="Tahoma"/>
              <a:cs typeface="Tahoma"/>
            </a:endParaRPr>
          </a:p>
          <a:p>
            <a:pPr marL="12700" marR="1027430" lvl="1" indent="400685">
              <a:lnSpc>
                <a:spcPct val="150000"/>
              </a:lnSpc>
              <a:buFont typeface="Tahoma"/>
              <a:buChar char="–"/>
              <a:tabLst>
                <a:tab pos="675640" algn="l"/>
              </a:tabLst>
            </a:pPr>
            <a:r>
              <a:rPr sz="1800" dirty="0">
                <a:latin typeface="Tahoma"/>
                <a:cs typeface="Tahoma"/>
              </a:rPr>
              <a:t>Kamu </a:t>
            </a:r>
            <a:r>
              <a:rPr sz="1800" spc="5" dirty="0">
                <a:latin typeface="Tahoma"/>
                <a:cs typeface="Tahoma"/>
              </a:rPr>
              <a:t>k</a:t>
            </a:r>
            <a:r>
              <a:rPr sz="1800" dirty="0">
                <a:latin typeface="Tahoma"/>
                <a:cs typeface="Tahoma"/>
              </a:rPr>
              <a:t>ur</a:t>
            </a:r>
            <a:r>
              <a:rPr sz="1800" spc="5" dirty="0">
                <a:latin typeface="Tahoma"/>
                <a:cs typeface="Tahoma"/>
              </a:rPr>
              <a:t>u</a:t>
            </a:r>
            <a:r>
              <a:rPr sz="1800" dirty="0">
                <a:latin typeface="Tahoma"/>
                <a:cs typeface="Tahoma"/>
              </a:rPr>
              <a:t>m/kur</a:t>
            </a:r>
            <a:r>
              <a:rPr sz="1800" spc="5" dirty="0">
                <a:latin typeface="Tahoma"/>
                <a:cs typeface="Tahoma"/>
              </a:rPr>
              <a:t>u</a:t>
            </a:r>
            <a:r>
              <a:rPr sz="1800" dirty="0">
                <a:latin typeface="Tahoma"/>
                <a:cs typeface="Tahoma"/>
              </a:rPr>
              <a:t>luşları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ve </a:t>
            </a:r>
            <a:r>
              <a:rPr sz="1800" spc="5" dirty="0">
                <a:latin typeface="Tahoma"/>
                <a:cs typeface="Tahoma"/>
              </a:rPr>
              <a:t>s</a:t>
            </a:r>
            <a:r>
              <a:rPr sz="1800" dirty="0">
                <a:latin typeface="Tahoma"/>
                <a:cs typeface="Tahoma"/>
              </a:rPr>
              <a:t>ivil t</a:t>
            </a:r>
            <a:r>
              <a:rPr sz="1800" spc="-10" dirty="0">
                <a:latin typeface="Tahoma"/>
                <a:cs typeface="Tahoma"/>
              </a:rPr>
              <a:t>o</a:t>
            </a:r>
            <a:r>
              <a:rPr sz="1800" dirty="0">
                <a:latin typeface="Tahoma"/>
                <a:cs typeface="Tahoma"/>
              </a:rPr>
              <a:t>plum k</a:t>
            </a:r>
            <a:r>
              <a:rPr sz="1800" spc="5" dirty="0">
                <a:latin typeface="Tahoma"/>
                <a:cs typeface="Tahoma"/>
              </a:rPr>
              <a:t>u</a:t>
            </a:r>
            <a:r>
              <a:rPr sz="1800" dirty="0">
                <a:latin typeface="Tahoma"/>
                <a:cs typeface="Tahoma"/>
              </a:rPr>
              <a:t>ruluşlarına işb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rl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ği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y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pma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fırsatı su</a:t>
            </a:r>
            <a:r>
              <a:rPr sz="1800" spc="5" dirty="0">
                <a:latin typeface="Tahoma"/>
                <a:cs typeface="Tahoma"/>
              </a:rPr>
              <a:t>n</a:t>
            </a:r>
            <a:r>
              <a:rPr sz="1800" dirty="0">
                <a:latin typeface="Tahoma"/>
                <a:cs typeface="Tahoma"/>
              </a:rPr>
              <a:t>ma</a:t>
            </a:r>
            <a:r>
              <a:rPr sz="1800" spc="5" dirty="0">
                <a:latin typeface="Tahoma"/>
                <a:cs typeface="Tahoma"/>
              </a:rPr>
              <a:t>k</a:t>
            </a:r>
            <a:r>
              <a:rPr sz="1800" dirty="0">
                <a:latin typeface="Tahoma"/>
                <a:cs typeface="Tahoma"/>
              </a:rPr>
              <a:t>tadır.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84106"/>
            <a:ext cx="1269365" cy="696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Tahoma"/>
                <a:cs typeface="Tahoma"/>
              </a:rPr>
              <a:t>Türkiye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ahoma"/>
                <a:cs typeface="Tahoma"/>
              </a:rPr>
              <a:t>arasında</a:t>
            </a:r>
            <a:r>
              <a:rPr sz="2400" spc="-10" dirty="0">
                <a:latin typeface="Tahoma"/>
                <a:cs typeface="Tahoma"/>
              </a:rPr>
              <a:t>;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27022" y="1684106"/>
            <a:ext cx="829944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latin typeface="Tahoma"/>
                <a:cs typeface="Tahoma"/>
              </a:rPr>
              <a:t>U</a:t>
            </a:r>
            <a:r>
              <a:rPr sz="2400" spc="-25" dirty="0">
                <a:latin typeface="Tahoma"/>
                <a:cs typeface="Tahoma"/>
              </a:rPr>
              <a:t>l</a:t>
            </a:r>
            <a:r>
              <a:rPr sz="2400" spc="-15" dirty="0">
                <a:latin typeface="Tahoma"/>
                <a:cs typeface="Tahoma"/>
              </a:rPr>
              <a:t>usal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0779" y="1684106"/>
            <a:ext cx="921385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Tahoma"/>
                <a:cs typeface="Tahoma"/>
              </a:rPr>
              <a:t>Aja</a:t>
            </a:r>
            <a:r>
              <a:rPr sz="2400" spc="-15" dirty="0">
                <a:latin typeface="Tahoma"/>
                <a:cs typeface="Tahoma"/>
              </a:rPr>
              <a:t>n</a:t>
            </a:r>
            <a:r>
              <a:rPr sz="2400" dirty="0">
                <a:latin typeface="Tahoma"/>
                <a:cs typeface="Tahoma"/>
              </a:rPr>
              <a:t>sı,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25595" y="1684106"/>
            <a:ext cx="136017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Tahoma"/>
                <a:cs typeface="Tahoma"/>
              </a:rPr>
              <a:t>Av</a:t>
            </a:r>
            <a:r>
              <a:rPr sz="2400" spc="-10" dirty="0">
                <a:latin typeface="Tahoma"/>
                <a:cs typeface="Tahoma"/>
              </a:rPr>
              <a:t>ru</a:t>
            </a:r>
            <a:r>
              <a:rPr sz="2400" dirty="0">
                <a:latin typeface="Tahoma"/>
                <a:cs typeface="Tahoma"/>
              </a:rPr>
              <a:t>pa’da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59577" y="1684106"/>
            <a:ext cx="179451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43890" algn="l"/>
              </a:tabLst>
            </a:pPr>
            <a:r>
              <a:rPr sz="2400" spc="-20" dirty="0">
                <a:latin typeface="Tahoma"/>
                <a:cs typeface="Tahoma"/>
              </a:rPr>
              <a:t>3</a:t>
            </a:r>
            <a:r>
              <a:rPr sz="2400" spc="-15" dirty="0">
                <a:latin typeface="Tahoma"/>
                <a:cs typeface="Tahoma"/>
              </a:rPr>
              <a:t>4</a:t>
            </a:r>
            <a:r>
              <a:rPr sz="2400" dirty="0">
                <a:latin typeface="Tahoma"/>
                <a:cs typeface="Tahoma"/>
              </a:rPr>
              <a:t>	p</a:t>
            </a:r>
            <a:r>
              <a:rPr sz="2400" spc="-10" dirty="0">
                <a:latin typeface="Tahoma"/>
                <a:cs typeface="Tahoma"/>
              </a:rPr>
              <a:t>r</a:t>
            </a:r>
            <a:r>
              <a:rPr sz="2400" spc="-15" dirty="0">
                <a:latin typeface="Tahoma"/>
                <a:cs typeface="Tahoma"/>
              </a:rPr>
              <a:t>ogram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24978" y="1684106"/>
            <a:ext cx="78359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Tahoma"/>
                <a:cs typeface="Tahoma"/>
              </a:rPr>
              <a:t>ülkesi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2928071"/>
            <a:ext cx="8073390" cy="157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Tahoma"/>
              <a:buChar char="•"/>
              <a:tabLst>
                <a:tab pos="356235" algn="l"/>
                <a:tab pos="1403985" algn="l"/>
                <a:tab pos="3093085" algn="l"/>
                <a:tab pos="4635500" algn="l"/>
                <a:tab pos="6083935" algn="l"/>
                <a:tab pos="6691630" algn="l"/>
              </a:tabLst>
            </a:pPr>
            <a:r>
              <a:rPr sz="2400" dirty="0">
                <a:latin typeface="Tahoma"/>
                <a:cs typeface="Tahoma"/>
              </a:rPr>
              <a:t>Bütçe	b</a:t>
            </a:r>
            <a:r>
              <a:rPr sz="2400" spc="5" dirty="0">
                <a:latin typeface="Tahoma"/>
                <a:cs typeface="Tahoma"/>
              </a:rPr>
              <a:t>ü</a:t>
            </a:r>
            <a:r>
              <a:rPr sz="2400" dirty="0">
                <a:latin typeface="Tahoma"/>
                <a:cs typeface="Tahoma"/>
              </a:rPr>
              <a:t>yüklüğü	açısın</a:t>
            </a:r>
            <a:r>
              <a:rPr sz="2400" spc="5" dirty="0">
                <a:latin typeface="Tahoma"/>
                <a:cs typeface="Tahoma"/>
              </a:rPr>
              <a:t>d</a:t>
            </a:r>
            <a:r>
              <a:rPr sz="2400" dirty="0">
                <a:latin typeface="Tahoma"/>
                <a:cs typeface="Tahoma"/>
              </a:rPr>
              <a:t>an	</a:t>
            </a:r>
            <a:r>
              <a:rPr sz="2400" spc="-15" dirty="0">
                <a:latin typeface="Tahoma"/>
                <a:cs typeface="Tahoma"/>
              </a:rPr>
              <a:t>A</a:t>
            </a:r>
            <a:r>
              <a:rPr sz="2400" spc="-20" dirty="0">
                <a:latin typeface="Tahoma"/>
                <a:cs typeface="Tahoma"/>
              </a:rPr>
              <a:t>lman</a:t>
            </a:r>
            <a:r>
              <a:rPr sz="2400" spc="-10" dirty="0">
                <a:latin typeface="Tahoma"/>
                <a:cs typeface="Tahoma"/>
              </a:rPr>
              <a:t>y</a:t>
            </a:r>
            <a:r>
              <a:rPr sz="2400" spc="-15" dirty="0">
                <a:latin typeface="Tahoma"/>
                <a:cs typeface="Tahoma"/>
              </a:rPr>
              <a:t>a</a:t>
            </a:r>
            <a:r>
              <a:rPr sz="2400" dirty="0">
                <a:latin typeface="Tahoma"/>
                <a:cs typeface="Tahoma"/>
              </a:rPr>
              <a:t>	ve	Fransa’n</a:t>
            </a:r>
            <a:r>
              <a:rPr sz="2400" spc="-10" dirty="0">
                <a:latin typeface="Tahoma"/>
                <a:cs typeface="Tahoma"/>
              </a:rPr>
              <a:t>ı</a:t>
            </a:r>
            <a:r>
              <a:rPr sz="2400" dirty="0">
                <a:latin typeface="Tahoma"/>
                <a:cs typeface="Tahoma"/>
              </a:rPr>
              <a:t>n ardın</a:t>
            </a:r>
            <a:r>
              <a:rPr sz="2400" spc="5" dirty="0">
                <a:latin typeface="Tahoma"/>
                <a:cs typeface="Tahoma"/>
              </a:rPr>
              <a:t>d</a:t>
            </a:r>
            <a:r>
              <a:rPr sz="2400" dirty="0">
                <a:latin typeface="Tahoma"/>
                <a:cs typeface="Tahoma"/>
              </a:rPr>
              <a:t>an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20" dirty="0">
                <a:latin typeface="Tahoma"/>
                <a:cs typeface="Tahoma"/>
              </a:rPr>
              <a:t>e</a:t>
            </a:r>
            <a:r>
              <a:rPr sz="2400" spc="-15" dirty="0">
                <a:latin typeface="Tahoma"/>
                <a:cs typeface="Tahoma"/>
              </a:rPr>
              <a:t>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büyük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</a:t>
            </a:r>
            <a:r>
              <a:rPr sz="2400" spc="5" dirty="0">
                <a:latin typeface="Tahoma"/>
                <a:cs typeface="Tahoma"/>
              </a:rPr>
              <a:t>ü</a:t>
            </a:r>
            <a:r>
              <a:rPr sz="2400" dirty="0">
                <a:latin typeface="Tahoma"/>
                <a:cs typeface="Tahoma"/>
              </a:rPr>
              <a:t>tçeye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20" dirty="0">
                <a:latin typeface="Tahoma"/>
                <a:cs typeface="Tahoma"/>
              </a:rPr>
              <a:t>sahi</a:t>
            </a:r>
            <a:r>
              <a:rPr sz="2400" spc="-15" dirty="0">
                <a:latin typeface="Tahoma"/>
                <a:cs typeface="Tahoma"/>
              </a:rPr>
              <a:t>p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u="heavy" spc="-20" dirty="0">
                <a:latin typeface="Tahoma"/>
                <a:cs typeface="Tahoma"/>
              </a:rPr>
              <a:t>3</a:t>
            </a:r>
            <a:r>
              <a:rPr sz="2400" u="heavy" spc="-10" dirty="0">
                <a:latin typeface="Tahoma"/>
                <a:cs typeface="Tahoma"/>
              </a:rPr>
              <a:t>.</a:t>
            </a:r>
            <a:r>
              <a:rPr sz="2400" u="heavy" spc="-15" dirty="0">
                <a:latin typeface="Tahoma"/>
                <a:cs typeface="Tahoma"/>
              </a:rPr>
              <a:t> </a:t>
            </a:r>
            <a:r>
              <a:rPr sz="2400" u="heavy" spc="-10" dirty="0">
                <a:latin typeface="Tahoma"/>
                <a:cs typeface="Tahoma"/>
              </a:rPr>
              <a:t>ul</a:t>
            </a:r>
            <a:r>
              <a:rPr sz="2400" u="heavy" spc="-5" dirty="0">
                <a:latin typeface="Tahoma"/>
                <a:cs typeface="Tahoma"/>
              </a:rPr>
              <a:t>u</a:t>
            </a:r>
            <a:r>
              <a:rPr sz="2400" u="heavy" spc="-15" dirty="0">
                <a:latin typeface="Tahoma"/>
                <a:cs typeface="Tahoma"/>
              </a:rPr>
              <a:t>sal</a:t>
            </a:r>
            <a:r>
              <a:rPr sz="2400" u="heavy" spc="-10" dirty="0">
                <a:latin typeface="Tahoma"/>
                <a:cs typeface="Tahoma"/>
              </a:rPr>
              <a:t> </a:t>
            </a:r>
            <a:r>
              <a:rPr sz="2400" u="heavy" dirty="0">
                <a:latin typeface="Tahoma"/>
                <a:cs typeface="Tahoma"/>
              </a:rPr>
              <a:t>ajanstır</a:t>
            </a:r>
            <a:r>
              <a:rPr sz="2400" u="heavy" spc="-75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9"/>
              </a:spcBef>
              <a:buFont typeface="Tahoma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6235" algn="l"/>
              </a:tabLst>
            </a:pPr>
            <a:r>
              <a:rPr sz="2400" spc="-20" dirty="0">
                <a:latin typeface="Tahoma"/>
                <a:cs typeface="Tahoma"/>
              </a:rPr>
              <a:t>Sun</a:t>
            </a:r>
            <a:r>
              <a:rPr sz="2400" spc="-5" dirty="0">
                <a:latin typeface="Tahoma"/>
                <a:cs typeface="Tahoma"/>
              </a:rPr>
              <a:t>u</a:t>
            </a:r>
            <a:r>
              <a:rPr sz="2400" spc="-15" dirty="0">
                <a:latin typeface="Tahoma"/>
                <a:cs typeface="Tahoma"/>
              </a:rPr>
              <a:t>lan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je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15" dirty="0">
                <a:latin typeface="Tahoma"/>
                <a:cs typeface="Tahoma"/>
              </a:rPr>
              <a:t>adedi</a:t>
            </a:r>
            <a:r>
              <a:rPr sz="2400" dirty="0">
                <a:latin typeface="Tahoma"/>
                <a:cs typeface="Tahoma"/>
              </a:rPr>
              <a:t> açısın</a:t>
            </a:r>
            <a:r>
              <a:rPr sz="2400" spc="5" dirty="0">
                <a:latin typeface="Tahoma"/>
                <a:cs typeface="Tahoma"/>
              </a:rPr>
              <a:t>d</a:t>
            </a:r>
            <a:r>
              <a:rPr sz="2400" dirty="0">
                <a:latin typeface="Tahoma"/>
                <a:cs typeface="Tahoma"/>
              </a:rPr>
              <a:t>an ise</a:t>
            </a:r>
            <a:r>
              <a:rPr sz="2400" spc="-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Avr</a:t>
            </a:r>
            <a:r>
              <a:rPr sz="2400" spc="5" dirty="0">
                <a:latin typeface="Tahoma"/>
                <a:cs typeface="Tahoma"/>
              </a:rPr>
              <a:t>u</a:t>
            </a:r>
            <a:r>
              <a:rPr sz="2400" dirty="0">
                <a:latin typeface="Tahoma"/>
                <a:cs typeface="Tahoma"/>
              </a:rPr>
              <a:t>pa’da </a:t>
            </a:r>
            <a:r>
              <a:rPr sz="2400" u="heavy" spc="-20" dirty="0">
                <a:latin typeface="Tahoma"/>
                <a:cs typeface="Tahoma"/>
              </a:rPr>
              <a:t>1</a:t>
            </a:r>
            <a:r>
              <a:rPr sz="2400" u="heavy" spc="-10" dirty="0">
                <a:latin typeface="Tahoma"/>
                <a:cs typeface="Tahoma"/>
              </a:rPr>
              <a:t>.</a:t>
            </a:r>
            <a:r>
              <a:rPr sz="2400" u="heavy" spc="-15" dirty="0">
                <a:latin typeface="Tahoma"/>
                <a:cs typeface="Tahoma"/>
              </a:rPr>
              <a:t> </a:t>
            </a:r>
            <a:r>
              <a:rPr sz="2400" u="heavy" dirty="0">
                <a:latin typeface="Tahoma"/>
                <a:cs typeface="Tahoma"/>
              </a:rPr>
              <a:t>sıradad</a:t>
            </a:r>
            <a:r>
              <a:rPr sz="2400" u="heavy" spc="-745" dirty="0">
                <a:latin typeface="Tahoma"/>
                <a:cs typeface="Tahoma"/>
              </a:rPr>
              <a:t> </a:t>
            </a:r>
            <a:r>
              <a:rPr sz="2400" u="heavy" dirty="0">
                <a:latin typeface="Tahoma"/>
                <a:cs typeface="Tahoma"/>
              </a:rPr>
              <a:t>ır</a:t>
            </a:r>
            <a:r>
              <a:rPr sz="2400" u="heavy" spc="-745" dirty="0">
                <a:latin typeface="Tahoma"/>
                <a:cs typeface="Tahoma"/>
              </a:rPr>
              <a:t> </a:t>
            </a:r>
            <a:r>
              <a:rPr sz="2400" u="heavy" spc="-10" dirty="0">
                <a:latin typeface="Tahoma"/>
                <a:cs typeface="Tahoma"/>
              </a:rPr>
              <a:t>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165">
              <a:lnSpc>
                <a:spcPct val="100000"/>
              </a:lnSpc>
            </a:pPr>
            <a:r>
              <a:rPr dirty="0"/>
              <a:t>Eği</a:t>
            </a:r>
            <a:r>
              <a:rPr spc="-15" dirty="0"/>
              <a:t>t</a:t>
            </a:r>
            <a:r>
              <a:rPr dirty="0"/>
              <a:t>im ve</a:t>
            </a:r>
            <a:r>
              <a:rPr spc="-15" dirty="0"/>
              <a:t> </a:t>
            </a:r>
            <a:r>
              <a:rPr dirty="0"/>
              <a:t>Gençlik</a:t>
            </a:r>
            <a:r>
              <a:rPr spc="-25" dirty="0"/>
              <a:t> </a:t>
            </a:r>
            <a:r>
              <a:rPr dirty="0"/>
              <a:t>Progr</a:t>
            </a:r>
            <a:r>
              <a:rPr spc="-15" dirty="0"/>
              <a:t>a</a:t>
            </a:r>
            <a:r>
              <a:rPr dirty="0"/>
              <a:t>ml</a:t>
            </a:r>
            <a:r>
              <a:rPr spc="-15" dirty="0"/>
              <a:t>a</a:t>
            </a:r>
            <a:r>
              <a:rPr dirty="0"/>
              <a:t>rı</a:t>
            </a:r>
            <a:r>
              <a:rPr spc="-20" dirty="0"/>
              <a:t> </a:t>
            </a:r>
            <a:r>
              <a:rPr dirty="0"/>
              <a:t>(20</a:t>
            </a:r>
            <a:r>
              <a:rPr spc="-15" dirty="0"/>
              <a:t>0</a:t>
            </a:r>
            <a:r>
              <a:rPr spc="-45" dirty="0"/>
              <a:t>3</a:t>
            </a:r>
            <a:r>
              <a:rPr dirty="0">
                <a:latin typeface="Arial"/>
                <a:cs typeface="Arial"/>
              </a:rPr>
              <a:t>-</a:t>
            </a:r>
            <a:r>
              <a:rPr spc="-5" dirty="0">
                <a:latin typeface="Arial"/>
                <a:cs typeface="Arial"/>
              </a:rPr>
              <a:t>2013)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065" y="1283835"/>
            <a:ext cx="7518400" cy="3470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600" spc="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ul</a:t>
            </a:r>
            <a:r>
              <a:rPr sz="26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Eğitimine</a:t>
            </a:r>
            <a:r>
              <a:rPr sz="26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Ö</a:t>
            </a:r>
            <a:r>
              <a:rPr sz="2600" spc="5" dirty="0">
                <a:solidFill>
                  <a:srgbClr val="FF0000"/>
                </a:solidFill>
                <a:latin typeface="Arial"/>
                <a:cs typeface="Arial"/>
              </a:rPr>
              <a:t>z</a:t>
            </a: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gü</a:t>
            </a:r>
            <a:r>
              <a:rPr sz="2600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Ama</a:t>
            </a:r>
            <a:r>
              <a:rPr sz="2600" spc="10" dirty="0">
                <a:solidFill>
                  <a:srgbClr val="FF0000"/>
                </a:solidFill>
                <a:latin typeface="Arial"/>
                <a:cs typeface="Arial"/>
              </a:rPr>
              <a:t>ç</a:t>
            </a:r>
            <a:r>
              <a:rPr sz="2600" dirty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3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ahoma"/>
                <a:cs typeface="Tahoma"/>
              </a:rPr>
              <a:t>Farklı ülkeler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eki;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175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okul</a:t>
            </a:r>
            <a:r>
              <a:rPr sz="2000" spc="-5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ar,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yerel/böl</a:t>
            </a:r>
            <a:r>
              <a:rPr sz="2000" spc="-10" dirty="0">
                <a:latin typeface="Tahoma"/>
                <a:cs typeface="Tahoma"/>
              </a:rPr>
              <a:t>g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el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eğitim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ru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uşları,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öğretmen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eğiti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i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vere</a:t>
            </a:r>
            <a:r>
              <a:rPr sz="2000" dirty="0">
                <a:latin typeface="Tahoma"/>
                <a:cs typeface="Tahoma"/>
              </a:rPr>
              <a:t>n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kur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luşlar ve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d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ğer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kur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luşlar</a:t>
            </a:r>
            <a:endParaRPr sz="2000">
              <a:latin typeface="Tahoma"/>
              <a:cs typeface="Tahoma"/>
            </a:endParaRPr>
          </a:p>
          <a:p>
            <a:pPr marL="12700" marR="5080">
              <a:lnSpc>
                <a:spcPts val="2360"/>
              </a:lnSpc>
              <a:spcBef>
                <a:spcPts val="1285"/>
              </a:spcBef>
            </a:pPr>
            <a:r>
              <a:rPr sz="2000" dirty="0">
                <a:latin typeface="Tahoma"/>
                <a:cs typeface="Tahoma"/>
              </a:rPr>
              <a:t>Arasın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deney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m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paylaşımı,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yeni uy</a:t>
            </a:r>
            <a:r>
              <a:rPr sz="2000" spc="-10" dirty="0">
                <a:latin typeface="Tahoma"/>
                <a:cs typeface="Tahoma"/>
              </a:rPr>
              <a:t>g</a:t>
            </a:r>
            <a:r>
              <a:rPr sz="2000" dirty="0">
                <a:latin typeface="Tahoma"/>
                <a:cs typeface="Tahoma"/>
              </a:rPr>
              <a:t>ulamalar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gel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ştirmek,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tran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fer etmek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 </a:t>
            </a:r>
            <a:r>
              <a:rPr sz="2000" spc="-10" dirty="0">
                <a:latin typeface="Tahoma"/>
                <a:cs typeface="Tahoma"/>
              </a:rPr>
              <a:t>b</a:t>
            </a:r>
            <a:r>
              <a:rPr sz="2000" dirty="0">
                <a:latin typeface="Tahoma"/>
                <a:cs typeface="Tahoma"/>
              </a:rPr>
              <a:t>u 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y</a:t>
            </a:r>
            <a:r>
              <a:rPr sz="2000" spc="-10" dirty="0">
                <a:latin typeface="Tahoma"/>
                <a:cs typeface="Tahoma"/>
              </a:rPr>
              <a:t>g</a:t>
            </a:r>
            <a:r>
              <a:rPr sz="2000" dirty="0">
                <a:latin typeface="Tahoma"/>
                <a:cs typeface="Tahoma"/>
              </a:rPr>
              <a:t>ulamaları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hayata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geçi</a:t>
            </a:r>
            <a:r>
              <a:rPr sz="2000" spc="-10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meyi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amaçlamakt</a:t>
            </a:r>
            <a:r>
              <a:rPr sz="2000" spc="5" dirty="0">
                <a:latin typeface="Tahoma"/>
                <a:cs typeface="Tahoma"/>
              </a:rPr>
              <a:t>a</a:t>
            </a:r>
            <a:r>
              <a:rPr sz="2000" dirty="0">
                <a:latin typeface="Tahoma"/>
                <a:cs typeface="Tahoma"/>
              </a:rPr>
              <a:t>d</a:t>
            </a:r>
            <a:r>
              <a:rPr sz="2000" spc="-10" dirty="0">
                <a:latin typeface="Tahoma"/>
                <a:cs typeface="Tahoma"/>
              </a:rPr>
              <a:t>ı</a:t>
            </a:r>
            <a:r>
              <a:rPr sz="2000" spc="10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.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38552" y="547063"/>
            <a:ext cx="4866005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Ey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em 2: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ratejik Ortak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ıklar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70023" y="454208"/>
            <a:ext cx="522414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79"/>
              </a:lnSpc>
            </a:pPr>
            <a:r>
              <a:rPr sz="2800" spc="-2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8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Eylem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2:</a:t>
            </a:r>
            <a:r>
              <a:rPr sz="28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Strat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ejik</a:t>
            </a:r>
            <a:r>
              <a:rPr sz="28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Ortakl</a:t>
            </a:r>
            <a:r>
              <a:rPr sz="2800" spc="-20" dirty="0">
                <a:solidFill>
                  <a:srgbClr val="FF0000"/>
                </a:solidFill>
                <a:latin typeface="Tahoma"/>
                <a:cs typeface="Tahoma"/>
              </a:rPr>
              <a:t>ı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kl</a:t>
            </a:r>
            <a:r>
              <a:rPr sz="2800" spc="-25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2800" spc="-10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065" y="994680"/>
            <a:ext cx="7995920" cy="532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Yürütüleb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lecek</a:t>
            </a:r>
            <a:r>
              <a:rPr sz="2000" b="1" spc="-4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faal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spc="-35" dirty="0">
                <a:latin typeface="Arial"/>
                <a:cs typeface="Arial"/>
              </a:rPr>
              <a:t>y</a:t>
            </a:r>
            <a:r>
              <a:rPr sz="2000" b="1" dirty="0">
                <a:latin typeface="Arial"/>
                <a:cs typeface="Arial"/>
              </a:rPr>
              <a:t>etler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(</a:t>
            </a:r>
            <a:r>
              <a:rPr sz="2000" b="1" spc="5" dirty="0">
                <a:latin typeface="Arial"/>
                <a:cs typeface="Arial"/>
              </a:rPr>
              <a:t>t</a:t>
            </a:r>
            <a:r>
              <a:rPr sz="2000" b="1" dirty="0">
                <a:latin typeface="Arial"/>
                <a:cs typeface="Arial"/>
              </a:rPr>
              <a:t>ip</a:t>
            </a:r>
            <a:r>
              <a:rPr sz="2000" b="1" spc="-10" dirty="0">
                <a:latin typeface="Arial"/>
                <a:cs typeface="Arial"/>
              </a:rPr>
              <a:t>i</a:t>
            </a:r>
            <a:r>
              <a:rPr sz="2000" b="1" dirty="0">
                <a:latin typeface="Arial"/>
                <a:cs typeface="Arial"/>
              </a:rPr>
              <a:t>k</a:t>
            </a:r>
            <a:r>
              <a:rPr sz="2000" b="1" spc="-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olarak):</a:t>
            </a:r>
            <a:endParaRPr sz="2000">
              <a:latin typeface="Arial"/>
              <a:cs typeface="Arial"/>
            </a:endParaRPr>
          </a:p>
          <a:p>
            <a:pPr marL="355600" marR="993140" indent="-342900">
              <a:lnSpc>
                <a:spcPct val="100000"/>
              </a:lnSpc>
              <a:spcBef>
                <a:spcPts val="1005"/>
              </a:spcBef>
              <a:buClr>
                <a:srgbClr val="FF0000"/>
              </a:buClr>
              <a:buFont typeface="Arial"/>
              <a:buChar char="•"/>
              <a:tabLst>
                <a:tab pos="355600" algn="l"/>
              </a:tabLst>
            </a:pP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Dene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yi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m </a:t>
            </a:r>
            <a:r>
              <a:rPr sz="1700" b="1" spc="5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700" b="1" spc="-1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aşı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1700" b="1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apmak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amac</a:t>
            </a:r>
            <a:r>
              <a:rPr sz="1700" spc="-10" dirty="0">
                <a:latin typeface="Arial"/>
                <a:cs typeface="Arial"/>
              </a:rPr>
              <a:t>ı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la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kuruluş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ar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aras</a:t>
            </a:r>
            <a:r>
              <a:rPr sz="1700" spc="-10" dirty="0">
                <a:latin typeface="Arial"/>
                <a:cs typeface="Arial"/>
              </a:rPr>
              <a:t>ı</a:t>
            </a:r>
            <a:r>
              <a:rPr sz="1700" dirty="0">
                <a:latin typeface="Arial"/>
                <a:cs typeface="Arial"/>
              </a:rPr>
              <a:t>ndaki işb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rl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ğ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ni güç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end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ren</a:t>
            </a:r>
            <a:r>
              <a:rPr sz="1700" spc="-10" dirty="0">
                <a:latin typeface="Arial"/>
                <a:cs typeface="Arial"/>
              </a:rPr>
              <a:t> f</a:t>
            </a:r>
            <a:r>
              <a:rPr sz="1700" dirty="0">
                <a:latin typeface="Arial"/>
                <a:cs typeface="Arial"/>
              </a:rPr>
              <a:t>aa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ler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1"/>
              </a:spcBef>
              <a:buClr>
                <a:srgbClr val="FF0000"/>
              </a:buClr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355600" marR="365125" indent="-342900">
              <a:lnSpc>
                <a:spcPct val="100000"/>
              </a:lnSpc>
              <a:buClr>
                <a:srgbClr val="FF0000"/>
              </a:buClr>
              <a:buFont typeface="Arial"/>
              <a:buChar char="•"/>
              <a:tabLst>
                <a:tab pos="355600" algn="l"/>
              </a:tabLst>
            </a:pPr>
            <a:r>
              <a:rPr sz="1700" dirty="0">
                <a:latin typeface="Arial"/>
                <a:cs typeface="Arial"/>
              </a:rPr>
              <a:t>Eğ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im,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öğre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im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ve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genç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ik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anında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b="1" spc="-1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eni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li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kçi</a:t>
            </a:r>
            <a:r>
              <a:rPr sz="1700" b="1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u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gu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ama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ar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700"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ge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iş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iri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spc="-20" dirty="0">
                <a:latin typeface="Arial"/>
                <a:cs typeface="Arial"/>
              </a:rPr>
              <a:t>m</a:t>
            </a:r>
            <a:r>
              <a:rPr sz="1700" dirty="0">
                <a:latin typeface="Arial"/>
                <a:cs typeface="Arial"/>
              </a:rPr>
              <a:t>es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n</a:t>
            </a:r>
            <a:r>
              <a:rPr sz="1700" spc="-10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, denenmesini ve</a:t>
            </a:r>
            <a:r>
              <a:rPr sz="1700" spc="-10" dirty="0">
                <a:latin typeface="Arial"/>
                <a:cs typeface="Arial"/>
              </a:rPr>
              <a:t>/</a:t>
            </a:r>
            <a:r>
              <a:rPr sz="1700" dirty="0">
                <a:latin typeface="Arial"/>
                <a:cs typeface="Arial"/>
              </a:rPr>
              <a:t>ve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u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gu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anmas</a:t>
            </a:r>
            <a:r>
              <a:rPr sz="1700" spc="-10" dirty="0">
                <a:latin typeface="Arial"/>
                <a:cs typeface="Arial"/>
              </a:rPr>
              <a:t>ı</a:t>
            </a:r>
            <a:r>
              <a:rPr sz="1700" dirty="0">
                <a:latin typeface="Arial"/>
                <a:cs typeface="Arial"/>
              </a:rPr>
              <a:t>nı</a:t>
            </a:r>
            <a:r>
              <a:rPr sz="1700" spc="3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eşv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k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eden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</a:t>
            </a:r>
            <a:r>
              <a:rPr sz="1700" dirty="0">
                <a:latin typeface="Arial"/>
                <a:cs typeface="Arial"/>
              </a:rPr>
              <a:t>aa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ler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  <a:buClr>
                <a:srgbClr val="FF0000"/>
              </a:buClr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355600" marR="311150" indent="-342900">
              <a:lnSpc>
                <a:spcPct val="100000"/>
              </a:lnSpc>
              <a:buClr>
                <a:srgbClr val="FF0000"/>
              </a:buClr>
              <a:buFont typeface="Arial"/>
              <a:buChar char="•"/>
              <a:tabLst>
                <a:tab pos="355600" algn="l"/>
              </a:tabLst>
            </a:pPr>
            <a:r>
              <a:rPr sz="1700" spc="-10" dirty="0">
                <a:latin typeface="Arial"/>
                <a:cs typeface="Arial"/>
              </a:rPr>
              <a:t>Ö</a:t>
            </a:r>
            <a:r>
              <a:rPr sz="1700" dirty="0">
                <a:latin typeface="Arial"/>
                <a:cs typeface="Arial"/>
              </a:rPr>
              <a:t>rgün,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g</a:t>
            </a:r>
            <a:r>
              <a:rPr sz="1700" spc="-10" dirty="0">
                <a:latin typeface="Arial"/>
                <a:cs typeface="Arial"/>
              </a:rPr>
              <a:t>ı</a:t>
            </a:r>
            <a:r>
              <a:rPr sz="1700" dirty="0">
                <a:latin typeface="Arial"/>
                <a:cs typeface="Arial"/>
              </a:rPr>
              <a:t>n</a:t>
            </a:r>
            <a:r>
              <a:rPr sz="1700" spc="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ve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sarg</a:t>
            </a:r>
            <a:r>
              <a:rPr sz="1700" spc="-10" dirty="0">
                <a:latin typeface="Arial"/>
                <a:cs typeface="Arial"/>
              </a:rPr>
              <a:t>ı</a:t>
            </a:r>
            <a:r>
              <a:rPr sz="1700" dirty="0">
                <a:latin typeface="Arial"/>
                <a:cs typeface="Arial"/>
              </a:rPr>
              <a:t>n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öğrenme 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o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u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la</a:t>
            </a:r>
            <a:r>
              <a:rPr sz="1700" spc="4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ed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n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len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bi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gi,</a:t>
            </a:r>
            <a:r>
              <a:rPr sz="17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beceri </a:t>
            </a:r>
            <a:r>
              <a:rPr sz="1700" b="1" spc="-3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e </a:t>
            </a:r>
            <a:r>
              <a:rPr sz="1700" b="1" spc="-1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ete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rlili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700" b="1" spc="5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700" b="1" spc="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Avrupa a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aç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arı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ile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u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umlu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r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şek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lde 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tan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nması </a:t>
            </a:r>
            <a:r>
              <a:rPr sz="1700" b="1" spc="-3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e doğrulanmas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nı</a:t>
            </a:r>
            <a:r>
              <a:rPr sz="17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ko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laş</a:t>
            </a:r>
            <a:r>
              <a:rPr sz="1700" spc="-10" dirty="0">
                <a:latin typeface="Arial"/>
                <a:cs typeface="Arial"/>
              </a:rPr>
              <a:t>tı</a:t>
            </a:r>
            <a:r>
              <a:rPr sz="1700" dirty="0">
                <a:latin typeface="Arial"/>
                <a:cs typeface="Arial"/>
              </a:rPr>
              <a:t>ran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</a:t>
            </a:r>
            <a:r>
              <a:rPr sz="1700" dirty="0">
                <a:latin typeface="Arial"/>
                <a:cs typeface="Arial"/>
              </a:rPr>
              <a:t>aa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ler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(ECV</a:t>
            </a:r>
            <a:r>
              <a:rPr sz="1700" spc="5" dirty="0">
                <a:latin typeface="Arial"/>
                <a:cs typeface="Arial"/>
              </a:rPr>
              <a:t>E</a:t>
            </a:r>
            <a:r>
              <a:rPr sz="1700" spc="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,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Europass, </a:t>
            </a:r>
            <a:r>
              <a:rPr sz="1700" spc="-10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outhpass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vb</a:t>
            </a:r>
            <a:r>
              <a:rPr sz="1700" spc="-10" dirty="0">
                <a:latin typeface="Arial"/>
                <a:cs typeface="Arial"/>
              </a:rPr>
              <a:t>.</a:t>
            </a:r>
            <a:r>
              <a:rPr sz="1700" dirty="0">
                <a:latin typeface="Arial"/>
                <a:cs typeface="Arial"/>
              </a:rPr>
              <a:t>)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9"/>
              </a:spcBef>
              <a:buClr>
                <a:srgbClr val="FF0000"/>
              </a:buClr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355600" marR="558165" indent="-342900">
              <a:lnSpc>
                <a:spcPct val="100000"/>
              </a:lnSpc>
              <a:buClr>
                <a:srgbClr val="FF0000"/>
              </a:buClr>
              <a:buFont typeface="Arial"/>
              <a:buChar char="•"/>
              <a:tabLst>
                <a:tab pos="355600" algn="l"/>
              </a:tabLst>
            </a:pPr>
            <a:r>
              <a:rPr sz="1700" dirty="0">
                <a:latin typeface="Arial"/>
                <a:cs typeface="Arial"/>
              </a:rPr>
              <a:t>Eğ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im,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öğre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im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ve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genç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ik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sis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emlerin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n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ge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iş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iri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mes</a:t>
            </a:r>
            <a:r>
              <a:rPr sz="1700" spc="-10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ni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ve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bun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ar</a:t>
            </a:r>
            <a:r>
              <a:rPr sz="1700" spc="-10" dirty="0">
                <a:latin typeface="Arial"/>
                <a:cs typeface="Arial"/>
              </a:rPr>
              <a:t>ı</a:t>
            </a:r>
            <a:r>
              <a:rPr sz="1700" dirty="0">
                <a:latin typeface="Arial"/>
                <a:cs typeface="Arial"/>
              </a:rPr>
              <a:t>n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erel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ve bö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gesel ka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k</a:t>
            </a:r>
            <a:r>
              <a:rPr sz="1700" spc="-10" dirty="0">
                <a:latin typeface="Arial"/>
                <a:cs typeface="Arial"/>
              </a:rPr>
              <a:t>ı</a:t>
            </a:r>
            <a:r>
              <a:rPr sz="1700" dirty="0">
                <a:latin typeface="Arial"/>
                <a:cs typeface="Arial"/>
              </a:rPr>
              <a:t>nma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lemlerine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enteg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ed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lmesini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destekleme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öne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ik 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bölgesel otor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te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er arası</a:t>
            </a:r>
            <a:r>
              <a:rPr sz="1700" b="1" spc="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şbi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rli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ği</a:t>
            </a:r>
            <a:r>
              <a:rPr sz="17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</a:t>
            </a:r>
            <a:r>
              <a:rPr sz="1700" dirty="0">
                <a:latin typeface="Arial"/>
                <a:cs typeface="Arial"/>
              </a:rPr>
              <a:t>aa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leri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1"/>
              </a:spcBef>
              <a:buClr>
                <a:srgbClr val="FF0000"/>
              </a:buClr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416559" indent="-403860">
              <a:lnSpc>
                <a:spcPct val="100000"/>
              </a:lnSpc>
              <a:buClr>
                <a:srgbClr val="FF0000"/>
              </a:buClr>
              <a:buFont typeface="Arial"/>
              <a:buChar char="•"/>
              <a:tabLst>
                <a:tab pos="416559" algn="l"/>
              </a:tabLst>
            </a:pPr>
            <a:r>
              <a:rPr sz="1700" b="1" spc="-3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kt</a:t>
            </a:r>
            <a:r>
              <a:rPr sz="1700" b="1" spc="-1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700" b="1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-40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at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ndaşl</a:t>
            </a:r>
            <a:r>
              <a:rPr sz="1700" b="1" spc="-15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ğı</a:t>
            </a:r>
            <a:r>
              <a:rPr sz="1700" b="1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-40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700" b="1" spc="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gi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ri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ş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cili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ği</a:t>
            </a:r>
            <a:r>
              <a:rPr sz="1700" b="1" spc="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(sos</a:t>
            </a:r>
            <a:r>
              <a:rPr sz="1700" b="1" spc="-20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al</a:t>
            </a:r>
            <a:r>
              <a:rPr sz="1700" b="1" spc="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gi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ri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ş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700" b="1" spc="-10" dirty="0">
                <a:solidFill>
                  <a:srgbClr val="FF0000"/>
                </a:solidFill>
                <a:latin typeface="Arial"/>
                <a:cs typeface="Arial"/>
              </a:rPr>
              <a:t>cili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1700" b="1" spc="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de</a:t>
            </a:r>
            <a:r>
              <a:rPr sz="17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dâhi</a:t>
            </a:r>
            <a:r>
              <a:rPr sz="1700" b="1" spc="-1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700" b="1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sz="1700" b="1" spc="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eşvik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-10" dirty="0">
                <a:latin typeface="Arial"/>
                <a:cs typeface="Arial"/>
              </a:rPr>
              <a:t>tm</a:t>
            </a:r>
            <a:r>
              <a:rPr sz="1700" dirty="0">
                <a:latin typeface="Arial"/>
                <a:cs typeface="Arial"/>
              </a:rPr>
              <a:t>ek</a:t>
            </a:r>
            <a:endParaRPr sz="17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700" dirty="0">
                <a:latin typeface="Arial"/>
                <a:cs typeface="Arial"/>
              </a:rPr>
              <a:t>için,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g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riş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mci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zihn</a:t>
            </a:r>
            <a:r>
              <a:rPr sz="1700" spc="-10" dirty="0">
                <a:latin typeface="Arial"/>
                <a:cs typeface="Arial"/>
              </a:rPr>
              <a:t>i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ve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beceri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eri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destekle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en</a:t>
            </a:r>
            <a:r>
              <a:rPr sz="1700" spc="5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u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usötesi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si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10" dirty="0">
                <a:latin typeface="Arial"/>
                <a:cs typeface="Arial"/>
              </a:rPr>
              <a:t>f</a:t>
            </a:r>
            <a:r>
              <a:rPr sz="1700" dirty="0">
                <a:latin typeface="Arial"/>
                <a:cs typeface="Arial"/>
              </a:rPr>
              <a:t>ler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00">
              <a:latin typeface="Times New Roman"/>
              <a:cs typeface="Times New Roman"/>
            </a:endParaRPr>
          </a:p>
          <a:p>
            <a:pPr marL="355600" marR="40767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Arial"/>
                <a:cs typeface="Arial"/>
              </a:rPr>
              <a:t>Pro</a:t>
            </a:r>
            <a:r>
              <a:rPr sz="1800" spc="-10" dirty="0">
                <a:latin typeface="Arial"/>
                <a:cs typeface="Arial"/>
              </a:rPr>
              <a:t>j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fler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rçek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eştir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lm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si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katma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ğ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sa</a:t>
            </a:r>
            <a:r>
              <a:rPr sz="1800" spc="-10" dirty="0">
                <a:latin typeface="Arial"/>
                <a:cs typeface="Arial"/>
              </a:rPr>
              <a:t>ğ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ı</a:t>
            </a:r>
            <a:r>
              <a:rPr sz="1800" dirty="0">
                <a:latin typeface="Arial"/>
                <a:cs typeface="Arial"/>
              </a:rPr>
              <a:t>kl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rı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sür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ce, b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re</a:t>
            </a:r>
            <a:r>
              <a:rPr sz="1800" spc="-3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rin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us</a:t>
            </a:r>
            <a:r>
              <a:rPr sz="1800" spc="-10" dirty="0">
                <a:latin typeface="Arial"/>
                <a:cs typeface="Arial"/>
              </a:rPr>
              <a:t>ö</a:t>
            </a:r>
            <a:r>
              <a:rPr sz="1800" dirty="0">
                <a:latin typeface="Arial"/>
                <a:cs typeface="Arial"/>
              </a:rPr>
              <a:t>tesi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eğit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m,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ö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ğ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tme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45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spc="-2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spc="5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ö</a:t>
            </a:r>
            <a:r>
              <a:rPr sz="1800" b="1" spc="5" dirty="0">
                <a:solidFill>
                  <a:srgbClr val="FF0000"/>
                </a:solidFill>
                <a:latin typeface="Arial"/>
                <a:cs typeface="Arial"/>
              </a:rPr>
              <a:t>ğ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nme f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ali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etl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ri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433566"/>
            <a:ext cx="8044180" cy="4384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0000"/>
                </a:solidFill>
                <a:latin typeface="Tahoma"/>
                <a:cs typeface="Tahoma"/>
              </a:rPr>
              <a:t>Önce</a:t>
            </a:r>
            <a:r>
              <a:rPr sz="2000" b="1" spc="-1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000" b="1" dirty="0">
                <a:solidFill>
                  <a:srgbClr val="FF0000"/>
                </a:solidFill>
                <a:latin typeface="Tahoma"/>
                <a:cs typeface="Tahoma"/>
              </a:rPr>
              <a:t>ik</a:t>
            </a:r>
            <a:r>
              <a:rPr sz="2000" b="1" spc="-4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ahoma"/>
                <a:cs typeface="Tahoma"/>
              </a:rPr>
              <a:t>ve</a:t>
            </a:r>
            <a:r>
              <a:rPr sz="2000" b="1" spc="-10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000" b="1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000" b="1" spc="-1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000" b="1" dirty="0">
                <a:solidFill>
                  <a:srgbClr val="FF0000"/>
                </a:solidFill>
                <a:latin typeface="Tahoma"/>
                <a:cs typeface="Tahoma"/>
              </a:rPr>
              <a:t>en</a:t>
            </a:r>
            <a:r>
              <a:rPr sz="2000" b="1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000" b="1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2000" b="1" spc="-1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000" b="1" dirty="0">
                <a:solidFill>
                  <a:srgbClr val="FF0000"/>
                </a:solidFill>
                <a:latin typeface="Tahoma"/>
                <a:cs typeface="Tahoma"/>
              </a:rPr>
              <a:t>an</a:t>
            </a:r>
            <a:r>
              <a:rPr sz="2000" b="1" spc="-1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000" b="1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2000" b="1" spc="-10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000" b="1" dirty="0">
                <a:solidFill>
                  <a:srgbClr val="FF0000"/>
                </a:solidFill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  <a:p>
            <a:pPr marL="355600" marR="198120" indent="-342900">
              <a:lnSpc>
                <a:spcPct val="150100"/>
              </a:lnSpc>
              <a:spcBef>
                <a:spcPts val="1570"/>
              </a:spcBef>
              <a:buSzPct val="150000"/>
              <a:buFont typeface="Arial"/>
              <a:buChar char="•"/>
              <a:tabLst>
                <a:tab pos="355600" algn="l"/>
              </a:tabLst>
            </a:pPr>
            <a:r>
              <a:rPr sz="1700" dirty="0">
                <a:latin typeface="Tahoma"/>
                <a:cs typeface="Tahoma"/>
              </a:rPr>
              <a:t>Eğ</a:t>
            </a:r>
            <a:r>
              <a:rPr sz="1700" spc="-10" dirty="0">
                <a:latin typeface="Tahoma"/>
                <a:cs typeface="Tahoma"/>
              </a:rPr>
              <a:t>iti</a:t>
            </a:r>
            <a:r>
              <a:rPr sz="1700" dirty="0">
                <a:latin typeface="Tahoma"/>
                <a:cs typeface="Tahoma"/>
              </a:rPr>
              <a:t>m,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ö</a:t>
            </a:r>
            <a:r>
              <a:rPr sz="1700" spc="-10" dirty="0">
                <a:latin typeface="Tahoma"/>
                <a:cs typeface="Tahoma"/>
              </a:rPr>
              <a:t>ğ</a:t>
            </a:r>
            <a:r>
              <a:rPr sz="1700" dirty="0">
                <a:latin typeface="Tahoma"/>
                <a:cs typeface="Tahoma"/>
              </a:rPr>
              <a:t>ret</a:t>
            </a:r>
            <a:r>
              <a:rPr sz="1700" spc="-10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m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ve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g</a:t>
            </a:r>
            <a:r>
              <a:rPr sz="1700" dirty="0">
                <a:latin typeface="Tahoma"/>
                <a:cs typeface="Tahoma"/>
              </a:rPr>
              <a:t>en</a:t>
            </a:r>
            <a:r>
              <a:rPr sz="1700" spc="5" dirty="0">
                <a:latin typeface="Tahoma"/>
                <a:cs typeface="Tahoma"/>
              </a:rPr>
              <a:t>ç</a:t>
            </a:r>
            <a:r>
              <a:rPr sz="1700" spc="-10" dirty="0">
                <a:latin typeface="Tahoma"/>
                <a:cs typeface="Tahoma"/>
              </a:rPr>
              <a:t>li</a:t>
            </a:r>
            <a:r>
              <a:rPr sz="1700" dirty="0">
                <a:latin typeface="Tahoma"/>
                <a:cs typeface="Tahoma"/>
              </a:rPr>
              <a:t>k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10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an</a:t>
            </a:r>
            <a:r>
              <a:rPr sz="1700" spc="-10" dirty="0">
                <a:latin typeface="Tahoma"/>
                <a:cs typeface="Tahoma"/>
              </a:rPr>
              <a:t>ı</a:t>
            </a:r>
            <a:r>
              <a:rPr sz="1700" dirty="0">
                <a:latin typeface="Tahoma"/>
                <a:cs typeface="Tahoma"/>
              </a:rPr>
              <a:t>n</a:t>
            </a:r>
            <a:r>
              <a:rPr sz="1700" spc="-10" dirty="0">
                <a:latin typeface="Tahoma"/>
                <a:cs typeface="Tahoma"/>
              </a:rPr>
              <a:t>d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2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çapraz becerilerin</a:t>
            </a:r>
            <a:r>
              <a:rPr sz="1700" b="1" spc="-1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d</a:t>
            </a:r>
            <a:r>
              <a:rPr sz="1700" dirty="0">
                <a:latin typeface="Tahoma"/>
                <a:cs typeface="Tahoma"/>
              </a:rPr>
              <a:t>eğer</a:t>
            </a:r>
            <a:r>
              <a:rPr sz="1700" spc="-10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en</a:t>
            </a:r>
            <a:r>
              <a:rPr sz="1700" spc="-10" dirty="0">
                <a:latin typeface="Tahoma"/>
                <a:cs typeface="Tahoma"/>
              </a:rPr>
              <a:t>di</a:t>
            </a:r>
            <a:r>
              <a:rPr sz="1700" dirty="0">
                <a:latin typeface="Tahoma"/>
                <a:cs typeface="Tahoma"/>
              </a:rPr>
              <a:t>r</a:t>
            </a:r>
            <a:r>
              <a:rPr sz="1700" spc="-10" dirty="0">
                <a:latin typeface="Tahoma"/>
                <a:cs typeface="Tahoma"/>
              </a:rPr>
              <a:t>il</a:t>
            </a:r>
            <a:r>
              <a:rPr sz="1700" dirty="0">
                <a:latin typeface="Tahoma"/>
                <a:cs typeface="Tahoma"/>
              </a:rPr>
              <a:t>mes</a:t>
            </a:r>
            <a:r>
              <a:rPr sz="1700" spc="-15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ni</a:t>
            </a:r>
            <a:r>
              <a:rPr sz="1700" spc="3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ve </a:t>
            </a:r>
            <a:r>
              <a:rPr sz="1700" b="1" dirty="0">
                <a:latin typeface="Tahoma"/>
                <a:cs typeface="Tahoma"/>
              </a:rPr>
              <a:t>uygulamaya</a:t>
            </a:r>
            <a:r>
              <a:rPr sz="1700" b="1" spc="-4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y</a:t>
            </a:r>
            <a:r>
              <a:rPr sz="1700" b="1" spc="5" dirty="0">
                <a:latin typeface="Tahoma"/>
                <a:cs typeface="Tahoma"/>
              </a:rPr>
              <a:t>ö</a:t>
            </a:r>
            <a:r>
              <a:rPr sz="1700" b="1" dirty="0">
                <a:latin typeface="Tahoma"/>
                <a:cs typeface="Tahoma"/>
              </a:rPr>
              <a:t>nelik</a:t>
            </a:r>
            <a:r>
              <a:rPr sz="1700" b="1" spc="-1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girişimcilik</a:t>
            </a:r>
            <a:r>
              <a:rPr sz="1700" b="1" spc="-2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d</a:t>
            </a:r>
            <a:r>
              <a:rPr sz="1700" b="1" spc="-10" dirty="0">
                <a:latin typeface="Tahoma"/>
                <a:cs typeface="Tahoma"/>
              </a:rPr>
              <a:t>e</a:t>
            </a:r>
            <a:r>
              <a:rPr sz="1700" b="1" dirty="0">
                <a:latin typeface="Tahoma"/>
                <a:cs typeface="Tahoma"/>
              </a:rPr>
              <a:t>neyiml</a:t>
            </a:r>
            <a:r>
              <a:rPr sz="1700" b="1" spc="-10" dirty="0">
                <a:latin typeface="Tahoma"/>
                <a:cs typeface="Tahoma"/>
              </a:rPr>
              <a:t>e</a:t>
            </a:r>
            <a:r>
              <a:rPr sz="1700" b="1" dirty="0">
                <a:latin typeface="Tahoma"/>
                <a:cs typeface="Tahoma"/>
              </a:rPr>
              <a:t>rinin</a:t>
            </a:r>
            <a:r>
              <a:rPr sz="1700" b="1" spc="-1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başlatılmasını</a:t>
            </a:r>
            <a:r>
              <a:rPr sz="1700" b="1" spc="-3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te</a:t>
            </a:r>
            <a:r>
              <a:rPr sz="1700" b="1" spc="-10" dirty="0">
                <a:latin typeface="Tahoma"/>
                <a:cs typeface="Tahoma"/>
              </a:rPr>
              <a:t>ş</a:t>
            </a:r>
            <a:r>
              <a:rPr sz="1700" b="1" dirty="0">
                <a:latin typeface="Tahoma"/>
                <a:cs typeface="Tahoma"/>
              </a:rPr>
              <a:t>vik et</a:t>
            </a:r>
            <a:r>
              <a:rPr sz="1700" b="1" spc="-10" dirty="0">
                <a:latin typeface="Tahoma"/>
                <a:cs typeface="Tahoma"/>
              </a:rPr>
              <a:t>m</a:t>
            </a:r>
            <a:r>
              <a:rPr sz="1700" b="1" dirty="0">
                <a:latin typeface="Tahoma"/>
                <a:cs typeface="Tahoma"/>
              </a:rPr>
              <a:t>ek</a:t>
            </a:r>
            <a:endParaRPr sz="1700">
              <a:latin typeface="Tahoma"/>
              <a:cs typeface="Tahoma"/>
            </a:endParaRPr>
          </a:p>
          <a:p>
            <a:pPr marL="355600" marR="5080" indent="-342900">
              <a:lnSpc>
                <a:spcPct val="150000"/>
              </a:lnSpc>
              <a:spcBef>
                <a:spcPts val="1005"/>
              </a:spcBef>
              <a:buSzPct val="150000"/>
              <a:buFont typeface="Arial"/>
              <a:buChar char="•"/>
              <a:tabLst>
                <a:tab pos="355600" algn="l"/>
              </a:tabLst>
            </a:pPr>
            <a:r>
              <a:rPr sz="1700" spc="-5" dirty="0">
                <a:latin typeface="Tahoma"/>
                <a:cs typeface="Tahoma"/>
              </a:rPr>
              <a:t>Pers</a:t>
            </a:r>
            <a:r>
              <a:rPr sz="1700" spc="-10" dirty="0">
                <a:latin typeface="Tahoma"/>
                <a:cs typeface="Tahoma"/>
              </a:rPr>
              <a:t>o</a:t>
            </a:r>
            <a:r>
              <a:rPr sz="1700" dirty="0">
                <a:latin typeface="Tahoma"/>
                <a:cs typeface="Tahoma"/>
              </a:rPr>
              <a:t>ne</a:t>
            </a:r>
            <a:r>
              <a:rPr sz="1700" spc="-10" dirty="0">
                <a:latin typeface="Tahoma"/>
                <a:cs typeface="Tahoma"/>
              </a:rPr>
              <a:t>li</a:t>
            </a:r>
            <a:r>
              <a:rPr sz="1700" dirty="0">
                <a:latin typeface="Tahoma"/>
                <a:cs typeface="Tahoma"/>
              </a:rPr>
              <a:t>n</a:t>
            </a:r>
            <a:r>
              <a:rPr sz="1700" spc="1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ve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g</a:t>
            </a:r>
            <a:r>
              <a:rPr sz="1700" dirty="0">
                <a:latin typeface="Tahoma"/>
                <a:cs typeface="Tahoma"/>
              </a:rPr>
              <a:t>en</a:t>
            </a:r>
            <a:r>
              <a:rPr sz="1700" spc="5" dirty="0">
                <a:latin typeface="Tahoma"/>
                <a:cs typeface="Tahoma"/>
              </a:rPr>
              <a:t>ç</a:t>
            </a:r>
            <a:r>
              <a:rPr sz="1700" spc="-10" dirty="0">
                <a:latin typeface="Tahoma"/>
                <a:cs typeface="Tahoma"/>
              </a:rPr>
              <a:t>li</a:t>
            </a:r>
            <a:r>
              <a:rPr sz="1700" dirty="0">
                <a:latin typeface="Tahoma"/>
                <a:cs typeface="Tahoma"/>
              </a:rPr>
              <a:t>k</a:t>
            </a:r>
            <a:r>
              <a:rPr sz="1700" spc="5" dirty="0">
                <a:latin typeface="Tahoma"/>
                <a:cs typeface="Tahoma"/>
              </a:rPr>
              <a:t> ç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10" dirty="0">
                <a:latin typeface="Tahoma"/>
                <a:cs typeface="Tahoma"/>
              </a:rPr>
              <a:t>lı</a:t>
            </a:r>
            <a:r>
              <a:rPr sz="1700" dirty="0">
                <a:latin typeface="Tahoma"/>
                <a:cs typeface="Tahoma"/>
              </a:rPr>
              <a:t>şan</a:t>
            </a:r>
            <a:r>
              <a:rPr sz="1700" spc="-10" dirty="0">
                <a:latin typeface="Tahoma"/>
                <a:cs typeface="Tahoma"/>
              </a:rPr>
              <a:t>l</a:t>
            </a:r>
            <a:r>
              <a:rPr sz="1700" dirty="0">
                <a:latin typeface="Tahoma"/>
                <a:cs typeface="Tahoma"/>
              </a:rPr>
              <a:t>ar</a:t>
            </a:r>
            <a:r>
              <a:rPr sz="1700" spc="-10" dirty="0">
                <a:latin typeface="Tahoma"/>
                <a:cs typeface="Tahoma"/>
              </a:rPr>
              <a:t>ı</a:t>
            </a:r>
            <a:r>
              <a:rPr sz="1700" dirty="0">
                <a:latin typeface="Tahoma"/>
                <a:cs typeface="Tahoma"/>
              </a:rPr>
              <a:t>n</a:t>
            </a:r>
            <a:r>
              <a:rPr sz="1700" spc="-10" dirty="0">
                <a:latin typeface="Tahoma"/>
                <a:cs typeface="Tahoma"/>
              </a:rPr>
              <a:t>ı</a:t>
            </a:r>
            <a:r>
              <a:rPr sz="1700" dirty="0">
                <a:latin typeface="Tahoma"/>
                <a:cs typeface="Tahoma"/>
              </a:rPr>
              <a:t>n</a:t>
            </a:r>
            <a:r>
              <a:rPr sz="1700" spc="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BİT</a:t>
            </a:r>
            <a:r>
              <a:rPr sz="1700" b="1" spc="-10" dirty="0">
                <a:latin typeface="Tahoma"/>
                <a:cs typeface="Tahoma"/>
              </a:rPr>
              <a:t> m</a:t>
            </a:r>
            <a:r>
              <a:rPr sz="1700" b="1" dirty="0">
                <a:latin typeface="Tahoma"/>
                <a:cs typeface="Tahoma"/>
              </a:rPr>
              <a:t>etodol</a:t>
            </a:r>
            <a:r>
              <a:rPr sz="1700" b="1" spc="5" dirty="0">
                <a:latin typeface="Tahoma"/>
                <a:cs typeface="Tahoma"/>
              </a:rPr>
              <a:t>o</a:t>
            </a:r>
            <a:r>
              <a:rPr sz="1700" b="1" dirty="0">
                <a:latin typeface="Tahoma"/>
                <a:cs typeface="Tahoma"/>
              </a:rPr>
              <a:t>jileri</a:t>
            </a:r>
            <a:r>
              <a:rPr sz="1700" b="1" spc="-3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k</a:t>
            </a:r>
            <a:r>
              <a:rPr sz="1700" b="1" spc="5" dirty="0">
                <a:latin typeface="Tahoma"/>
                <a:cs typeface="Tahoma"/>
              </a:rPr>
              <a:t>o</a:t>
            </a:r>
            <a:r>
              <a:rPr sz="1700" b="1" dirty="0">
                <a:latin typeface="Tahoma"/>
                <a:cs typeface="Tahoma"/>
              </a:rPr>
              <a:t>nusundaki</a:t>
            </a:r>
            <a:r>
              <a:rPr sz="1700" b="1" spc="-30" dirty="0">
                <a:latin typeface="Tahoma"/>
                <a:cs typeface="Tahoma"/>
              </a:rPr>
              <a:t> </a:t>
            </a:r>
            <a:r>
              <a:rPr sz="1700" b="1" spc="-10" dirty="0">
                <a:latin typeface="Tahoma"/>
                <a:cs typeface="Tahoma"/>
              </a:rPr>
              <a:t>m</a:t>
            </a:r>
            <a:r>
              <a:rPr sz="1700" b="1" dirty="0">
                <a:latin typeface="Tahoma"/>
                <a:cs typeface="Tahoma"/>
              </a:rPr>
              <a:t>e</a:t>
            </a:r>
            <a:r>
              <a:rPr sz="1700" b="1" spc="-10" dirty="0">
                <a:latin typeface="Tahoma"/>
                <a:cs typeface="Tahoma"/>
              </a:rPr>
              <a:t>s</a:t>
            </a:r>
            <a:r>
              <a:rPr sz="1700" b="1" dirty="0">
                <a:latin typeface="Tahoma"/>
                <a:cs typeface="Tahoma"/>
              </a:rPr>
              <a:t>leki g</a:t>
            </a:r>
            <a:r>
              <a:rPr sz="1700" b="1" spc="-10" dirty="0">
                <a:latin typeface="Tahoma"/>
                <a:cs typeface="Tahoma"/>
              </a:rPr>
              <a:t>e</a:t>
            </a:r>
            <a:r>
              <a:rPr sz="1700" b="1" dirty="0">
                <a:latin typeface="Tahoma"/>
                <a:cs typeface="Tahoma"/>
              </a:rPr>
              <a:t>lişimini</a:t>
            </a:r>
            <a:r>
              <a:rPr sz="1700" b="1" spc="-1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d</a:t>
            </a:r>
            <a:r>
              <a:rPr sz="1700" b="1" spc="-10" dirty="0">
                <a:latin typeface="Tahoma"/>
                <a:cs typeface="Tahoma"/>
              </a:rPr>
              <a:t>e</a:t>
            </a:r>
            <a:r>
              <a:rPr sz="1700" b="1" dirty="0">
                <a:latin typeface="Tahoma"/>
                <a:cs typeface="Tahoma"/>
              </a:rPr>
              <a:t>st</a:t>
            </a:r>
            <a:r>
              <a:rPr sz="1700" b="1" spc="-10" dirty="0">
                <a:latin typeface="Tahoma"/>
                <a:cs typeface="Tahoma"/>
              </a:rPr>
              <a:t>e</a:t>
            </a:r>
            <a:r>
              <a:rPr sz="1700" b="1" dirty="0">
                <a:latin typeface="Tahoma"/>
                <a:cs typeface="Tahoma"/>
              </a:rPr>
              <a:t>kley</a:t>
            </a:r>
            <a:r>
              <a:rPr sz="1700" b="1" spc="-10" dirty="0">
                <a:latin typeface="Tahoma"/>
                <a:cs typeface="Tahoma"/>
              </a:rPr>
              <a:t>e</a:t>
            </a:r>
            <a:r>
              <a:rPr sz="1700" b="1" dirty="0">
                <a:latin typeface="Tahoma"/>
                <a:cs typeface="Tahoma"/>
              </a:rPr>
              <a:t>n</a:t>
            </a:r>
            <a:r>
              <a:rPr sz="1700" b="1" spc="5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ve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5" dirty="0">
                <a:latin typeface="Tahoma"/>
                <a:cs typeface="Tahoma"/>
              </a:rPr>
              <a:t>ç</a:t>
            </a:r>
            <a:r>
              <a:rPr sz="1700" dirty="0">
                <a:latin typeface="Tahoma"/>
                <a:cs typeface="Tahoma"/>
              </a:rPr>
              <a:t>eş</a:t>
            </a:r>
            <a:r>
              <a:rPr sz="1700" spc="-10" dirty="0">
                <a:latin typeface="Tahoma"/>
                <a:cs typeface="Tahoma"/>
              </a:rPr>
              <a:t>itl</a:t>
            </a:r>
            <a:r>
              <a:rPr sz="1700" dirty="0">
                <a:latin typeface="Tahoma"/>
                <a:cs typeface="Tahoma"/>
              </a:rPr>
              <a:t>i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Avru</a:t>
            </a:r>
            <a:r>
              <a:rPr sz="1700" spc="-15" dirty="0">
                <a:latin typeface="Tahoma"/>
                <a:cs typeface="Tahoma"/>
              </a:rPr>
              <a:t>p</a:t>
            </a:r>
            <a:r>
              <a:rPr sz="1700" dirty="0">
                <a:latin typeface="Tahoma"/>
                <a:cs typeface="Tahoma"/>
              </a:rPr>
              <a:t>a</a:t>
            </a:r>
            <a:r>
              <a:rPr sz="1700" spc="-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dill</a:t>
            </a:r>
            <a:r>
              <a:rPr sz="1700" dirty="0">
                <a:latin typeface="Tahoma"/>
                <a:cs typeface="Tahoma"/>
              </a:rPr>
              <a:t>eri</a:t>
            </a:r>
            <a:r>
              <a:rPr sz="1700" spc="-10" dirty="0">
                <a:latin typeface="Tahoma"/>
                <a:cs typeface="Tahoma"/>
              </a:rPr>
              <a:t>nd</a:t>
            </a:r>
            <a:r>
              <a:rPr sz="1700" dirty="0">
                <a:latin typeface="Tahoma"/>
                <a:cs typeface="Tahoma"/>
              </a:rPr>
              <a:t>e</a:t>
            </a:r>
            <a:r>
              <a:rPr sz="1700" spc="3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Açık </a:t>
            </a:r>
            <a:r>
              <a:rPr sz="1700" b="1" spc="-10" dirty="0">
                <a:latin typeface="Tahoma"/>
                <a:cs typeface="Tahoma"/>
              </a:rPr>
              <a:t>E</a:t>
            </a:r>
            <a:r>
              <a:rPr sz="1700" b="1" dirty="0">
                <a:latin typeface="Tahoma"/>
                <a:cs typeface="Tahoma"/>
              </a:rPr>
              <a:t>ğitim Kaynakl</a:t>
            </a:r>
            <a:r>
              <a:rPr sz="1700" b="1" spc="-15" dirty="0">
                <a:latin typeface="Tahoma"/>
                <a:cs typeface="Tahoma"/>
              </a:rPr>
              <a:t>a</a:t>
            </a:r>
            <a:r>
              <a:rPr sz="1700" b="1" dirty="0">
                <a:latin typeface="Tahoma"/>
                <a:cs typeface="Tahoma"/>
              </a:rPr>
              <a:t>r</a:t>
            </a:r>
            <a:r>
              <a:rPr sz="1700" b="1" spc="-10" dirty="0">
                <a:latin typeface="Tahoma"/>
                <a:cs typeface="Tahoma"/>
              </a:rPr>
              <a:t>ı</a:t>
            </a:r>
            <a:r>
              <a:rPr sz="1700" b="1" dirty="0">
                <a:latin typeface="Tahoma"/>
                <a:cs typeface="Tahoma"/>
              </a:rPr>
              <a:t>nın</a:t>
            </a:r>
            <a:r>
              <a:rPr sz="1700" b="1" spc="-35" dirty="0">
                <a:latin typeface="Tahoma"/>
                <a:cs typeface="Tahoma"/>
              </a:rPr>
              <a:t> </a:t>
            </a:r>
            <a:r>
              <a:rPr sz="1700" dirty="0">
                <a:latin typeface="Tahoma"/>
                <a:cs typeface="Tahoma"/>
              </a:rPr>
              <a:t>üre</a:t>
            </a:r>
            <a:r>
              <a:rPr sz="1700" spc="-10" dirty="0">
                <a:latin typeface="Tahoma"/>
                <a:cs typeface="Tahoma"/>
              </a:rPr>
              <a:t>til</a:t>
            </a:r>
            <a:r>
              <a:rPr sz="1700" dirty="0">
                <a:latin typeface="Tahoma"/>
                <a:cs typeface="Tahoma"/>
              </a:rPr>
              <a:t>mes</a:t>
            </a:r>
            <a:r>
              <a:rPr sz="1700" spc="-15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ni</a:t>
            </a:r>
            <a:r>
              <a:rPr sz="1700" spc="10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t</a:t>
            </a:r>
            <a:r>
              <a:rPr sz="1700" dirty="0">
                <a:latin typeface="Tahoma"/>
                <a:cs typeface="Tahoma"/>
              </a:rPr>
              <a:t>eşvik</a:t>
            </a:r>
            <a:r>
              <a:rPr sz="1700" spc="20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etmek</a:t>
            </a:r>
            <a:endParaRPr sz="1700">
              <a:latin typeface="Tahoma"/>
              <a:cs typeface="Tahoma"/>
            </a:endParaRPr>
          </a:p>
          <a:p>
            <a:pPr marL="355600" marR="214629" indent="-342900">
              <a:lnSpc>
                <a:spcPct val="150000"/>
              </a:lnSpc>
              <a:spcBef>
                <a:spcPts val="994"/>
              </a:spcBef>
              <a:buSzPct val="150000"/>
              <a:buFont typeface="Arial"/>
              <a:buChar char="•"/>
              <a:tabLst>
                <a:tab pos="355600" algn="l"/>
              </a:tabLst>
            </a:pPr>
            <a:r>
              <a:rPr sz="1700" b="1" dirty="0">
                <a:latin typeface="Tahoma"/>
                <a:cs typeface="Tahoma"/>
              </a:rPr>
              <a:t>Yaygın</a:t>
            </a:r>
            <a:r>
              <a:rPr sz="1700" b="1" spc="-20" dirty="0">
                <a:latin typeface="Tahoma"/>
                <a:cs typeface="Tahoma"/>
              </a:rPr>
              <a:t> </a:t>
            </a:r>
            <a:r>
              <a:rPr sz="1700" b="1" spc="-10" dirty="0">
                <a:latin typeface="Tahoma"/>
                <a:cs typeface="Tahoma"/>
              </a:rPr>
              <a:t>(</a:t>
            </a:r>
            <a:r>
              <a:rPr sz="1700" b="1" dirty="0">
                <a:latin typeface="Tahoma"/>
                <a:cs typeface="Tahoma"/>
              </a:rPr>
              <a:t>n</a:t>
            </a:r>
            <a:r>
              <a:rPr sz="1700" b="1" spc="5" dirty="0">
                <a:latin typeface="Tahoma"/>
                <a:cs typeface="Tahoma"/>
              </a:rPr>
              <a:t>o</a:t>
            </a:r>
            <a:r>
              <a:rPr sz="1700" b="1" dirty="0">
                <a:latin typeface="Tahoma"/>
                <a:cs typeface="Tahoma"/>
              </a:rPr>
              <a:t>nfo</a:t>
            </a:r>
            <a:r>
              <a:rPr sz="1700" b="1" spc="5" dirty="0">
                <a:latin typeface="Tahoma"/>
                <a:cs typeface="Tahoma"/>
              </a:rPr>
              <a:t>r</a:t>
            </a:r>
            <a:r>
              <a:rPr sz="1700" b="1" spc="-10" dirty="0">
                <a:latin typeface="Tahoma"/>
                <a:cs typeface="Tahoma"/>
              </a:rPr>
              <a:t>m</a:t>
            </a:r>
            <a:r>
              <a:rPr sz="1700" b="1" dirty="0">
                <a:latin typeface="Tahoma"/>
                <a:cs typeface="Tahoma"/>
              </a:rPr>
              <a:t>al)</a:t>
            </a:r>
            <a:r>
              <a:rPr sz="1700" b="1" spc="-2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ve</a:t>
            </a:r>
            <a:r>
              <a:rPr sz="1700" b="1" spc="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sargın</a:t>
            </a:r>
            <a:r>
              <a:rPr sz="1700" b="1" spc="-20" dirty="0">
                <a:latin typeface="Tahoma"/>
                <a:cs typeface="Tahoma"/>
              </a:rPr>
              <a:t> </a:t>
            </a:r>
            <a:r>
              <a:rPr sz="1700" b="1" spc="-10" dirty="0">
                <a:latin typeface="Tahoma"/>
                <a:cs typeface="Tahoma"/>
              </a:rPr>
              <a:t>(</a:t>
            </a:r>
            <a:r>
              <a:rPr sz="1700" b="1" dirty="0">
                <a:latin typeface="Tahoma"/>
                <a:cs typeface="Tahoma"/>
              </a:rPr>
              <a:t>info</a:t>
            </a:r>
            <a:r>
              <a:rPr sz="1700" b="1" spc="5" dirty="0">
                <a:latin typeface="Tahoma"/>
                <a:cs typeface="Tahoma"/>
              </a:rPr>
              <a:t>r</a:t>
            </a:r>
            <a:r>
              <a:rPr sz="1700" b="1" spc="-10" dirty="0">
                <a:latin typeface="Tahoma"/>
                <a:cs typeface="Tahoma"/>
              </a:rPr>
              <a:t>m</a:t>
            </a:r>
            <a:r>
              <a:rPr sz="1700" b="1" dirty="0">
                <a:latin typeface="Tahoma"/>
                <a:cs typeface="Tahoma"/>
              </a:rPr>
              <a:t>al)</a:t>
            </a:r>
            <a:r>
              <a:rPr sz="1700" b="1" spc="-1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öğren</a:t>
            </a:r>
            <a:r>
              <a:rPr sz="1700" b="1" spc="-10" dirty="0">
                <a:latin typeface="Tahoma"/>
                <a:cs typeface="Tahoma"/>
              </a:rPr>
              <a:t>m</a:t>
            </a:r>
            <a:r>
              <a:rPr sz="1700" b="1" dirty="0">
                <a:latin typeface="Tahoma"/>
                <a:cs typeface="Tahoma"/>
              </a:rPr>
              <a:t>enin</a:t>
            </a:r>
            <a:r>
              <a:rPr sz="1700" b="1" spc="-1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doğrulanmasını ve</a:t>
            </a:r>
            <a:r>
              <a:rPr sz="1700" b="1" spc="-10" dirty="0">
                <a:latin typeface="Tahoma"/>
                <a:cs typeface="Tahoma"/>
              </a:rPr>
              <a:t> </a:t>
            </a:r>
            <a:r>
              <a:rPr sz="1700" b="1" spc="5" dirty="0">
                <a:latin typeface="Tahoma"/>
                <a:cs typeface="Tahoma"/>
              </a:rPr>
              <a:t>ö</a:t>
            </a:r>
            <a:r>
              <a:rPr sz="1700" b="1" dirty="0">
                <a:latin typeface="Tahoma"/>
                <a:cs typeface="Tahoma"/>
              </a:rPr>
              <a:t>rgün </a:t>
            </a:r>
            <a:r>
              <a:rPr sz="1700" b="1" spc="-10" dirty="0">
                <a:latin typeface="Tahoma"/>
                <a:cs typeface="Tahoma"/>
              </a:rPr>
              <a:t>e</a:t>
            </a:r>
            <a:r>
              <a:rPr sz="1700" b="1" dirty="0">
                <a:latin typeface="Tahoma"/>
                <a:cs typeface="Tahoma"/>
              </a:rPr>
              <a:t>ğitim</a:t>
            </a:r>
            <a:r>
              <a:rPr sz="1700" b="1" spc="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y</a:t>
            </a:r>
            <a:r>
              <a:rPr sz="1700" b="1" spc="5" dirty="0">
                <a:latin typeface="Tahoma"/>
                <a:cs typeface="Tahoma"/>
              </a:rPr>
              <a:t>o</a:t>
            </a:r>
            <a:r>
              <a:rPr sz="1700" b="1" dirty="0">
                <a:latin typeface="Tahoma"/>
                <a:cs typeface="Tahoma"/>
              </a:rPr>
              <a:t>lla</a:t>
            </a:r>
            <a:r>
              <a:rPr sz="1700" b="1" spc="5" dirty="0">
                <a:latin typeface="Tahoma"/>
                <a:cs typeface="Tahoma"/>
              </a:rPr>
              <a:t>r</a:t>
            </a:r>
            <a:r>
              <a:rPr sz="1700" b="1" dirty="0">
                <a:latin typeface="Tahoma"/>
                <a:cs typeface="Tahoma"/>
              </a:rPr>
              <a:t>ı</a:t>
            </a:r>
            <a:r>
              <a:rPr sz="1700" b="1" spc="-4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ile</a:t>
            </a:r>
            <a:r>
              <a:rPr sz="1700" b="1" spc="-1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g</a:t>
            </a:r>
            <a:r>
              <a:rPr sz="1700" b="1" spc="-10" dirty="0">
                <a:latin typeface="Tahoma"/>
                <a:cs typeface="Tahoma"/>
              </a:rPr>
              <a:t>e</a:t>
            </a:r>
            <a:r>
              <a:rPr sz="1700" b="1" dirty="0">
                <a:latin typeface="Tahoma"/>
                <a:cs typeface="Tahoma"/>
              </a:rPr>
              <a:t>çişleri</a:t>
            </a:r>
            <a:r>
              <a:rPr sz="1700" b="1" spc="5" dirty="0">
                <a:latin typeface="Tahoma"/>
                <a:cs typeface="Tahoma"/>
              </a:rPr>
              <a:t>n</a:t>
            </a:r>
            <a:r>
              <a:rPr sz="1700" b="1" dirty="0">
                <a:latin typeface="Tahoma"/>
                <a:cs typeface="Tahoma"/>
              </a:rPr>
              <a:t>i</a:t>
            </a:r>
            <a:r>
              <a:rPr sz="1700" b="1" spc="1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k</a:t>
            </a:r>
            <a:r>
              <a:rPr sz="1700" b="1" spc="5" dirty="0">
                <a:latin typeface="Tahoma"/>
                <a:cs typeface="Tahoma"/>
              </a:rPr>
              <a:t>o</a:t>
            </a:r>
            <a:r>
              <a:rPr sz="1700" b="1" dirty="0">
                <a:latin typeface="Tahoma"/>
                <a:cs typeface="Tahoma"/>
              </a:rPr>
              <a:t>laylaştır</a:t>
            </a:r>
            <a:r>
              <a:rPr sz="1700" b="1" spc="-15" dirty="0">
                <a:latin typeface="Tahoma"/>
                <a:cs typeface="Tahoma"/>
              </a:rPr>
              <a:t>m</a:t>
            </a:r>
            <a:r>
              <a:rPr sz="1700" b="1" dirty="0">
                <a:latin typeface="Tahoma"/>
                <a:cs typeface="Tahoma"/>
              </a:rPr>
              <a:t>ak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"/>
              </a:spcBef>
              <a:buFont typeface="Arial"/>
              <a:buChar char="•"/>
            </a:pPr>
            <a:endParaRPr sz="17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SzPct val="150000"/>
              <a:buFont typeface="Arial"/>
              <a:buChar char="•"/>
              <a:tabLst>
                <a:tab pos="355600" algn="l"/>
              </a:tabLst>
            </a:pPr>
            <a:r>
              <a:rPr sz="1700" dirty="0">
                <a:latin typeface="Tahoma"/>
                <a:cs typeface="Tahoma"/>
              </a:rPr>
              <a:t>Er</a:t>
            </a:r>
            <a:r>
              <a:rPr sz="1700" spc="5" dirty="0">
                <a:latin typeface="Tahoma"/>
                <a:cs typeface="Tahoma"/>
              </a:rPr>
              <a:t>a</a:t>
            </a:r>
            <a:r>
              <a:rPr sz="1700" spc="-5" dirty="0">
                <a:latin typeface="Tahoma"/>
                <a:cs typeface="Tahoma"/>
              </a:rPr>
              <a:t>s</a:t>
            </a:r>
            <a:r>
              <a:rPr sz="1700" spc="-10" dirty="0">
                <a:latin typeface="Tahoma"/>
                <a:cs typeface="Tahoma"/>
              </a:rPr>
              <a:t>m</a:t>
            </a:r>
            <a:r>
              <a:rPr sz="1700" dirty="0">
                <a:latin typeface="Tahoma"/>
                <a:cs typeface="Tahoma"/>
              </a:rPr>
              <a:t>u</a:t>
            </a:r>
            <a:r>
              <a:rPr sz="1700" spc="-5" dirty="0">
                <a:latin typeface="Tahoma"/>
                <a:cs typeface="Tahoma"/>
              </a:rPr>
              <a:t>s</a:t>
            </a:r>
            <a:r>
              <a:rPr sz="1700" dirty="0">
                <a:latin typeface="Tahoma"/>
                <a:cs typeface="Tahoma"/>
              </a:rPr>
              <a:t>+</a:t>
            </a:r>
            <a:r>
              <a:rPr sz="1700" spc="-1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E</a:t>
            </a:r>
            <a:r>
              <a:rPr sz="1700" b="1" spc="-10" dirty="0">
                <a:latin typeface="Tahoma"/>
                <a:cs typeface="Tahoma"/>
              </a:rPr>
              <a:t>ğ</a:t>
            </a:r>
            <a:r>
              <a:rPr sz="1700" b="1" dirty="0">
                <a:latin typeface="Tahoma"/>
                <a:cs typeface="Tahoma"/>
              </a:rPr>
              <a:t>itim</a:t>
            </a:r>
            <a:r>
              <a:rPr sz="1700" b="1" spc="15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ve Ö</a:t>
            </a:r>
            <a:r>
              <a:rPr sz="1700" b="1" spc="-10" dirty="0">
                <a:latin typeface="Tahoma"/>
                <a:cs typeface="Tahoma"/>
              </a:rPr>
              <a:t>ğ</a:t>
            </a:r>
            <a:r>
              <a:rPr sz="1700" b="1" dirty="0">
                <a:latin typeface="Tahoma"/>
                <a:cs typeface="Tahoma"/>
              </a:rPr>
              <a:t>retim</a:t>
            </a:r>
            <a:r>
              <a:rPr sz="1700" b="1" spc="10" dirty="0">
                <a:latin typeface="Tahoma"/>
                <a:cs typeface="Tahoma"/>
              </a:rPr>
              <a:t> </a:t>
            </a:r>
            <a:r>
              <a:rPr sz="1700" b="1" dirty="0">
                <a:latin typeface="Tahoma"/>
                <a:cs typeface="Tahoma"/>
              </a:rPr>
              <a:t>ö</a:t>
            </a:r>
            <a:r>
              <a:rPr sz="1700" b="1" spc="5" dirty="0">
                <a:latin typeface="Tahoma"/>
                <a:cs typeface="Tahoma"/>
              </a:rPr>
              <a:t>n</a:t>
            </a:r>
            <a:r>
              <a:rPr sz="1700" b="1" dirty="0">
                <a:latin typeface="Tahoma"/>
                <a:cs typeface="Tahoma"/>
              </a:rPr>
              <a:t>celik</a:t>
            </a:r>
            <a:r>
              <a:rPr sz="1700" b="1" spc="5" dirty="0">
                <a:latin typeface="Tahoma"/>
                <a:cs typeface="Tahoma"/>
              </a:rPr>
              <a:t>l</a:t>
            </a:r>
            <a:r>
              <a:rPr sz="1700" b="1" dirty="0">
                <a:latin typeface="Tahoma"/>
                <a:cs typeface="Tahoma"/>
              </a:rPr>
              <a:t>er</a:t>
            </a:r>
            <a:r>
              <a:rPr sz="1700" b="1" spc="5" dirty="0">
                <a:latin typeface="Tahoma"/>
                <a:cs typeface="Tahoma"/>
              </a:rPr>
              <a:t>i</a:t>
            </a:r>
            <a:r>
              <a:rPr sz="1700" dirty="0">
                <a:latin typeface="Tahoma"/>
                <a:cs typeface="Tahoma"/>
              </a:rPr>
              <a:t>ni</a:t>
            </a:r>
            <a:r>
              <a:rPr sz="1700" spc="-25" dirty="0">
                <a:latin typeface="Tahoma"/>
                <a:cs typeface="Tahoma"/>
              </a:rPr>
              <a:t> </a:t>
            </a:r>
            <a:r>
              <a:rPr sz="1700" spc="-10" dirty="0">
                <a:latin typeface="Tahoma"/>
                <a:cs typeface="Tahoma"/>
              </a:rPr>
              <a:t>t</a:t>
            </a:r>
            <a:r>
              <a:rPr sz="1700" dirty="0">
                <a:latin typeface="Tahoma"/>
                <a:cs typeface="Tahoma"/>
              </a:rPr>
              <a:t>akip</a:t>
            </a:r>
            <a:r>
              <a:rPr sz="1700" spc="-15" dirty="0">
                <a:latin typeface="Tahoma"/>
                <a:cs typeface="Tahoma"/>
              </a:rPr>
              <a:t> </a:t>
            </a:r>
            <a:r>
              <a:rPr sz="1700" spc="-5" dirty="0">
                <a:latin typeface="Tahoma"/>
                <a:cs typeface="Tahoma"/>
              </a:rPr>
              <a:t>etmek</a:t>
            </a:r>
            <a:endParaRPr sz="17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62075">
              <a:lnSpc>
                <a:spcPct val="100000"/>
              </a:lnSpc>
            </a:pPr>
            <a:r>
              <a:rPr sz="2800" spc="-20" dirty="0">
                <a:latin typeface="Tahoma"/>
                <a:cs typeface="Tahoma"/>
              </a:rPr>
              <a:t>Ana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Eylem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2: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spc="-20" dirty="0">
                <a:latin typeface="Tahoma"/>
                <a:cs typeface="Tahoma"/>
              </a:rPr>
              <a:t>S</a:t>
            </a:r>
            <a:r>
              <a:rPr sz="2800" spc="-5" dirty="0">
                <a:latin typeface="Tahoma"/>
                <a:cs typeface="Tahoma"/>
              </a:rPr>
              <a:t>t</a:t>
            </a:r>
            <a:r>
              <a:rPr sz="2800" spc="-15" dirty="0">
                <a:latin typeface="Tahoma"/>
                <a:cs typeface="Tahoma"/>
              </a:rPr>
              <a:t>rate</a:t>
            </a:r>
            <a:r>
              <a:rPr sz="2800" spc="-5" dirty="0">
                <a:latin typeface="Tahoma"/>
                <a:cs typeface="Tahoma"/>
              </a:rPr>
              <a:t>j</a:t>
            </a:r>
            <a:r>
              <a:rPr sz="2800" spc="-15" dirty="0">
                <a:latin typeface="Tahoma"/>
                <a:cs typeface="Tahoma"/>
              </a:rPr>
              <a:t>ik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spc="-15" dirty="0">
                <a:latin typeface="Tahoma"/>
                <a:cs typeface="Tahoma"/>
              </a:rPr>
              <a:t>Ortakl</a:t>
            </a:r>
            <a:r>
              <a:rPr sz="2800" spc="-20" dirty="0">
                <a:latin typeface="Tahoma"/>
                <a:cs typeface="Tahoma"/>
              </a:rPr>
              <a:t>ı</a:t>
            </a:r>
            <a:r>
              <a:rPr sz="2800" spc="-15" dirty="0">
                <a:latin typeface="Tahoma"/>
                <a:cs typeface="Tahoma"/>
              </a:rPr>
              <a:t>kl</a:t>
            </a:r>
            <a:r>
              <a:rPr sz="2800" spc="-25" dirty="0">
                <a:latin typeface="Tahoma"/>
                <a:cs typeface="Tahoma"/>
              </a:rPr>
              <a:t>a</a:t>
            </a:r>
            <a:r>
              <a:rPr sz="2800" spc="-10" dirty="0">
                <a:latin typeface="Tahoma"/>
                <a:cs typeface="Tahoma"/>
              </a:rPr>
              <a:t>r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41601" y="565987"/>
            <a:ext cx="4859655" cy="331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45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Eylem </a:t>
            </a:r>
            <a:r>
              <a:rPr sz="2600" spc="-15" dirty="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St</a:t>
            </a:r>
            <a:r>
              <a:rPr sz="2600" spc="-45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atejik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Ortakl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ı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klar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1153615"/>
            <a:ext cx="287147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45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mler</a:t>
            </a:r>
            <a:r>
              <a:rPr sz="26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başvu</a:t>
            </a:r>
            <a:r>
              <a:rPr sz="2600" spc="-50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abi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ir?</a:t>
            </a:r>
            <a:endParaRPr sz="26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217" y="1680504"/>
            <a:ext cx="7840345" cy="16979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-"/>
              <a:tabLst>
                <a:tab pos="355600" algn="l"/>
              </a:tabLst>
            </a:pPr>
            <a:r>
              <a:rPr sz="1400" dirty="0">
                <a:latin typeface="Arial"/>
                <a:cs typeface="Arial"/>
              </a:rPr>
              <a:t>Bir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ükseköğre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im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kuru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u</a:t>
            </a:r>
            <a:endParaRPr sz="1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-"/>
              <a:tabLst>
                <a:tab pos="355600" algn="l"/>
              </a:tabLst>
            </a:pPr>
            <a:r>
              <a:rPr sz="1400" dirty="0">
                <a:latin typeface="Arial"/>
                <a:cs typeface="Arial"/>
              </a:rPr>
              <a:t>Bir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okul/en</a:t>
            </a:r>
            <a:r>
              <a:rPr sz="1400" spc="-1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ti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ü</a:t>
            </a:r>
            <a:r>
              <a:rPr sz="1400" spc="-10" dirty="0">
                <a:latin typeface="Arial"/>
                <a:cs typeface="Arial"/>
              </a:rPr>
              <a:t>/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ği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im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erkezi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esleki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eğitim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eti</a:t>
            </a:r>
            <a:r>
              <a:rPr sz="1400" spc="5" dirty="0">
                <a:latin typeface="Arial"/>
                <a:cs typeface="Arial"/>
              </a:rPr>
              <a:t>ş</a:t>
            </a:r>
            <a:r>
              <a:rPr sz="1400" dirty="0">
                <a:latin typeface="Arial"/>
                <a:cs typeface="Arial"/>
              </a:rPr>
              <a:t>kin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eğiti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dâ</a:t>
            </a:r>
            <a:r>
              <a:rPr sz="1400" spc="-10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il,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okul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öncesin</a:t>
            </a:r>
            <a:r>
              <a:rPr sz="1400" spc="-15" dirty="0">
                <a:latin typeface="Arial"/>
                <a:cs typeface="Arial"/>
              </a:rPr>
              <a:t>d</a:t>
            </a:r>
            <a:r>
              <a:rPr sz="1400" dirty="0">
                <a:latin typeface="Arial"/>
                <a:cs typeface="Arial"/>
              </a:rPr>
              <a:t>en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üst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orta</a:t>
            </a:r>
            <a:endParaRPr sz="14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eğiti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kadar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her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ede )</a:t>
            </a:r>
            <a:endParaRPr sz="1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-"/>
              <a:tabLst>
                <a:tab pos="355600" algn="l"/>
              </a:tabLst>
            </a:pPr>
            <a:r>
              <a:rPr sz="1400" dirty="0">
                <a:latin typeface="Arial"/>
                <a:cs typeface="Arial"/>
              </a:rPr>
              <a:t>Kâr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acı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güt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en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bir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kuruluş,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dernek,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K</a:t>
            </a:r>
            <a:endParaRPr sz="1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-"/>
              <a:tabLst>
                <a:tab pos="355600" algn="l"/>
              </a:tabLst>
            </a:pPr>
            <a:r>
              <a:rPr sz="1400" dirty="0">
                <a:latin typeface="Arial"/>
                <a:cs typeface="Arial"/>
              </a:rPr>
              <a:t>Küçük,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orta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bü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ük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ölçekli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özel</a:t>
            </a:r>
            <a:r>
              <a:rPr sz="1400" spc="-20" dirty="0">
                <a:latin typeface="Arial"/>
                <a:cs typeface="Arial"/>
              </a:rPr>
              <a:t> y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da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ka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usal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bir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işlet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</a:t>
            </a:r>
            <a:r>
              <a:rPr sz="1400" spc="5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os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al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giri</a:t>
            </a:r>
            <a:r>
              <a:rPr sz="1400" spc="5" dirty="0">
                <a:latin typeface="Arial"/>
                <a:cs typeface="Arial"/>
              </a:rPr>
              <a:t>ş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ler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dâhil)</a:t>
            </a:r>
            <a:endParaRPr sz="1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-"/>
              <a:tabLst>
                <a:tab pos="355600" algn="l"/>
              </a:tabLst>
            </a:pPr>
            <a:r>
              <a:rPr sz="1400" spc="-15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erel,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bölgesel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ulusal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ede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bir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ka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u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kuru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u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7217" y="3174278"/>
            <a:ext cx="7193915" cy="2722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icaret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odalar</a:t>
            </a:r>
            <a:r>
              <a:rPr sz="1400" spc="-10" dirty="0">
                <a:latin typeface="Arial"/>
                <a:cs typeface="Arial"/>
              </a:rPr>
              <a:t>ı</a:t>
            </a:r>
            <a:r>
              <a:rPr sz="1400" dirty="0">
                <a:latin typeface="Arial"/>
                <a:cs typeface="Arial"/>
              </a:rPr>
              <a:t>,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sana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i,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esnaf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dernekle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i/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sl</a:t>
            </a:r>
            <a:r>
              <a:rPr sz="1400" spc="-15" dirty="0">
                <a:latin typeface="Arial"/>
                <a:cs typeface="Arial"/>
              </a:rPr>
              <a:t>e</a:t>
            </a:r>
            <a:r>
              <a:rPr sz="1400" spc="-10" dirty="0">
                <a:latin typeface="Arial"/>
                <a:cs typeface="Arial"/>
              </a:rPr>
              <a:t>k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dernekler</a:t>
            </a:r>
            <a:r>
              <a:rPr sz="1400" spc="-5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sendikal</a:t>
            </a:r>
            <a:r>
              <a:rPr sz="1400" spc="-15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da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dâhil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ol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ak</a:t>
            </a:r>
            <a:endParaRPr sz="14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bir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sos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al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ortak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25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çal</a:t>
            </a:r>
            <a:r>
              <a:rPr sz="1400" spc="-10" dirty="0">
                <a:latin typeface="Arial"/>
                <a:cs typeface="Arial"/>
              </a:rPr>
              <a:t>ı</a:t>
            </a:r>
            <a:r>
              <a:rPr sz="1400" dirty="0">
                <a:latin typeface="Arial"/>
                <a:cs typeface="Arial"/>
              </a:rPr>
              <a:t>ş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</a:t>
            </a:r>
            <a:r>
              <a:rPr sz="1400" spc="-25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atı</a:t>
            </a:r>
            <a:r>
              <a:rPr sz="1400" spc="-10" dirty="0">
                <a:latin typeface="Arial"/>
                <a:cs typeface="Arial"/>
              </a:rPr>
              <a:t>nı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diğ</a:t>
            </a:r>
            <a:r>
              <a:rPr sz="1400" spc="-10" dirty="0">
                <a:latin typeface="Arial"/>
                <a:cs typeface="Arial"/>
              </a:rPr>
              <a:t>e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bir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te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silci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-"/>
              <a:tabLst>
                <a:tab pos="355600" algn="l"/>
              </a:tabLst>
            </a:pPr>
            <a:r>
              <a:rPr sz="1400" dirty="0">
                <a:latin typeface="Arial"/>
                <a:cs typeface="Arial"/>
              </a:rPr>
              <a:t>Araşt</a:t>
            </a:r>
            <a:r>
              <a:rPr sz="1400" spc="-10" dirty="0">
                <a:latin typeface="Arial"/>
                <a:cs typeface="Arial"/>
              </a:rPr>
              <a:t>ı</a:t>
            </a:r>
            <a:r>
              <a:rPr sz="1400" dirty="0">
                <a:latin typeface="Arial"/>
                <a:cs typeface="Arial"/>
              </a:rPr>
              <a:t>r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enstitü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ü</a:t>
            </a:r>
            <a:endParaRPr sz="1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-"/>
              <a:tabLst>
                <a:tab pos="355600" algn="l"/>
              </a:tabLst>
            </a:pPr>
            <a:r>
              <a:rPr sz="1400" dirty="0">
                <a:latin typeface="Arial"/>
                <a:cs typeface="Arial"/>
              </a:rPr>
              <a:t>Vak</a:t>
            </a:r>
            <a:r>
              <a:rPr sz="1400" spc="-10" dirty="0">
                <a:latin typeface="Arial"/>
                <a:cs typeface="Arial"/>
              </a:rPr>
              <a:t>ı</a:t>
            </a:r>
            <a:r>
              <a:rPr sz="1400" dirty="0">
                <a:latin typeface="Arial"/>
                <a:cs typeface="Arial"/>
              </a:rPr>
              <a:t>f</a:t>
            </a:r>
            <a:endParaRPr sz="1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-"/>
              <a:tabLst>
                <a:tab pos="355600" algn="l"/>
              </a:tabLst>
            </a:pPr>
            <a:r>
              <a:rPr sz="1400" dirty="0">
                <a:latin typeface="Arial"/>
                <a:cs typeface="Arial"/>
              </a:rPr>
              <a:t>İşlet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ele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10" dirty="0">
                <a:latin typeface="Arial"/>
                <a:cs typeface="Arial"/>
              </a:rPr>
              <a:t>s</a:t>
            </a:r>
            <a:r>
              <a:rPr sz="1400" dirty="0">
                <a:latin typeface="Arial"/>
                <a:cs typeface="Arial"/>
              </a:rPr>
              <a:t>ı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bir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eğitim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erkezi</a:t>
            </a:r>
            <a:endParaRPr sz="1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-"/>
              <a:tabLst>
                <a:tab pos="355600" algn="l"/>
              </a:tabLst>
            </a:pPr>
            <a:r>
              <a:rPr sz="1400" dirty="0">
                <a:latin typeface="Arial"/>
                <a:cs typeface="Arial"/>
              </a:rPr>
              <a:t>İşbirliğine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da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alı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eğitim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sunan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işlet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eler</a:t>
            </a:r>
            <a:endParaRPr sz="1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-"/>
              <a:tabLst>
                <a:tab pos="355600" algn="l"/>
              </a:tabLst>
            </a:pPr>
            <a:r>
              <a:rPr sz="1400" dirty="0">
                <a:latin typeface="Arial"/>
                <a:cs typeface="Arial"/>
              </a:rPr>
              <a:t>Kültürel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bir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kuruluş,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kütüpha</a:t>
            </a:r>
            <a:r>
              <a:rPr sz="1400" spc="-20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e,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üze,</a:t>
            </a:r>
            <a:endParaRPr sz="1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40"/>
              </a:spcBef>
              <a:buFont typeface="Arial"/>
              <a:buChar char="-"/>
              <a:tabLst>
                <a:tab pos="355600" algn="l"/>
              </a:tabLst>
            </a:pPr>
            <a:r>
              <a:rPr sz="1400" dirty="0">
                <a:latin typeface="Arial"/>
                <a:cs typeface="Arial"/>
              </a:rPr>
              <a:t>Ka</a:t>
            </a:r>
            <a:r>
              <a:rPr sz="1400" spc="-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er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</a:t>
            </a:r>
            <a:r>
              <a:rPr sz="1400" spc="-5" dirty="0">
                <a:latin typeface="Arial"/>
                <a:cs typeface="Arial"/>
              </a:rPr>
              <a:t>h</a:t>
            </a:r>
            <a:r>
              <a:rPr sz="1400" dirty="0">
                <a:latin typeface="Arial"/>
                <a:cs typeface="Arial"/>
              </a:rPr>
              <a:t>be</a:t>
            </a:r>
            <a:r>
              <a:rPr sz="1400" spc="-5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liği,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esleki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da</a:t>
            </a:r>
            <a:r>
              <a:rPr sz="1400" spc="-10" dirty="0">
                <a:latin typeface="Arial"/>
                <a:cs typeface="Arial"/>
              </a:rPr>
              <a:t>nı</a:t>
            </a:r>
            <a:r>
              <a:rPr sz="1400" dirty="0">
                <a:latin typeface="Arial"/>
                <a:cs typeface="Arial"/>
              </a:rPr>
              <a:t>ş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anl</a:t>
            </a:r>
            <a:r>
              <a:rPr sz="1400" spc="-15" dirty="0">
                <a:latin typeface="Arial"/>
                <a:cs typeface="Arial"/>
              </a:rPr>
              <a:t>ı</a:t>
            </a:r>
            <a:r>
              <a:rPr sz="1400" dirty="0">
                <a:latin typeface="Arial"/>
                <a:cs typeface="Arial"/>
              </a:rPr>
              <a:t>k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 bilgile</a:t>
            </a:r>
            <a:r>
              <a:rPr sz="1400" spc="-10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dir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hiz</a:t>
            </a:r>
            <a:r>
              <a:rPr sz="1400" spc="-5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etleri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sun</a:t>
            </a:r>
            <a:r>
              <a:rPr sz="1400" spc="-10" dirty="0">
                <a:latin typeface="Arial"/>
                <a:cs typeface="Arial"/>
              </a:rPr>
              <a:t>a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bir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kur</a:t>
            </a:r>
            <a:r>
              <a:rPr sz="1400" spc="-5" dirty="0">
                <a:latin typeface="Arial"/>
                <a:cs typeface="Arial"/>
              </a:rPr>
              <a:t>u</a:t>
            </a:r>
            <a:r>
              <a:rPr sz="1400" dirty="0">
                <a:latin typeface="Arial"/>
                <a:cs typeface="Arial"/>
              </a:rPr>
              <a:t>m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40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63585" y="3174278"/>
            <a:ext cx="52197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üzere,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0117" y="5180497"/>
            <a:ext cx="7720965" cy="929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1594">
              <a:lnSpc>
                <a:spcPct val="120000"/>
              </a:lnSpc>
            </a:pPr>
            <a:r>
              <a:rPr sz="1400" spc="-15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g</a:t>
            </a:r>
            <a:r>
              <a:rPr sz="1400" spc="-10" dirty="0">
                <a:latin typeface="Arial"/>
                <a:cs typeface="Arial"/>
              </a:rPr>
              <a:t>ı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sarg</a:t>
            </a:r>
            <a:r>
              <a:rPr sz="1400" spc="-10" dirty="0">
                <a:latin typeface="Arial"/>
                <a:cs typeface="Arial"/>
              </a:rPr>
              <a:t>ı</a:t>
            </a:r>
            <a:r>
              <a:rPr sz="1400" dirty="0">
                <a:latin typeface="Arial"/>
                <a:cs typeface="Arial"/>
              </a:rPr>
              <a:t>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öğren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arac</a:t>
            </a:r>
            <a:r>
              <a:rPr sz="1400" spc="-10" dirty="0">
                <a:latin typeface="Arial"/>
                <a:cs typeface="Arial"/>
              </a:rPr>
              <a:t>ı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10" dirty="0">
                <a:latin typeface="Arial"/>
                <a:cs typeface="Arial"/>
              </a:rPr>
              <a:t>ı</a:t>
            </a:r>
            <a:r>
              <a:rPr sz="1400" dirty="0">
                <a:latin typeface="Arial"/>
                <a:cs typeface="Arial"/>
              </a:rPr>
              <a:t>ğ</a:t>
            </a:r>
            <a:r>
              <a:rPr sz="1400" spc="-10" dirty="0">
                <a:latin typeface="Arial"/>
                <a:cs typeface="Arial"/>
              </a:rPr>
              <a:t>ı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kazan</a:t>
            </a:r>
            <a:r>
              <a:rPr sz="1400" spc="-10" dirty="0">
                <a:latin typeface="Arial"/>
                <a:cs typeface="Arial"/>
              </a:rPr>
              <a:t>ı</a:t>
            </a:r>
            <a:r>
              <a:rPr sz="1400" dirty="0">
                <a:latin typeface="Arial"/>
                <a:cs typeface="Arial"/>
              </a:rPr>
              <a:t>l</a:t>
            </a:r>
            <a:r>
              <a:rPr sz="1400" spc="-10" dirty="0">
                <a:latin typeface="Arial"/>
                <a:cs typeface="Arial"/>
              </a:rPr>
              <a:t>mı</a:t>
            </a:r>
            <a:r>
              <a:rPr sz="1400" dirty="0">
                <a:latin typeface="Arial"/>
                <a:cs typeface="Arial"/>
              </a:rPr>
              <a:t>ş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bilgi,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beceri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e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eterlili</a:t>
            </a:r>
            <a:r>
              <a:rPr sz="1400" spc="5" dirty="0">
                <a:latin typeface="Arial"/>
                <a:cs typeface="Arial"/>
              </a:rPr>
              <a:t>k</a:t>
            </a:r>
            <a:r>
              <a:rPr sz="1400" dirty="0">
                <a:latin typeface="Arial"/>
                <a:cs typeface="Arial"/>
              </a:rPr>
              <a:t>leri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ona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la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an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bir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kurum A</a:t>
            </a:r>
            <a:r>
              <a:rPr sz="1400" spc="-20" dirty="0">
                <a:latin typeface="Arial"/>
                <a:cs typeface="Arial"/>
              </a:rPr>
              <a:t>v</a:t>
            </a:r>
            <a:r>
              <a:rPr sz="1400" dirty="0">
                <a:latin typeface="Arial"/>
                <a:cs typeface="Arial"/>
              </a:rPr>
              <a:t>rupa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Gençlik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K’sı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35"/>
              </a:spcBef>
            </a:pPr>
            <a:r>
              <a:rPr sz="1400" dirty="0">
                <a:latin typeface="Arial"/>
                <a:cs typeface="Arial"/>
              </a:rPr>
              <a:t>Gençlik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kuruluşu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bün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esinde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olsun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a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da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ol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as</a:t>
            </a:r>
            <a:r>
              <a:rPr sz="1400" spc="-10" dirty="0">
                <a:latin typeface="Arial"/>
                <a:cs typeface="Arial"/>
              </a:rPr>
              <a:t>ı</a:t>
            </a:r>
            <a:r>
              <a:rPr sz="1400" dirty="0">
                <a:latin typeface="Arial"/>
                <a:cs typeface="Arial"/>
              </a:rPr>
              <a:t>n,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gençlik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çal</a:t>
            </a:r>
            <a:r>
              <a:rPr sz="1400" spc="-10" dirty="0">
                <a:latin typeface="Arial"/>
                <a:cs typeface="Arial"/>
              </a:rPr>
              <a:t>ı</a:t>
            </a:r>
            <a:r>
              <a:rPr sz="1400" dirty="0">
                <a:latin typeface="Arial"/>
                <a:cs typeface="Arial"/>
              </a:rPr>
              <a:t>ş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ası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konusu</a:t>
            </a:r>
            <a:r>
              <a:rPr sz="1400" spc="-10" dirty="0">
                <a:latin typeface="Arial"/>
                <a:cs typeface="Arial"/>
              </a:rPr>
              <a:t>n</a:t>
            </a:r>
            <a:r>
              <a:rPr sz="1400" dirty="0">
                <a:latin typeface="Arial"/>
                <a:cs typeface="Arial"/>
              </a:rPr>
              <a:t>da</a:t>
            </a:r>
            <a:r>
              <a:rPr sz="1400" spc="-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aktif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olan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bir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genç grubu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(ga</a:t>
            </a:r>
            <a:r>
              <a:rPr sz="1400" spc="-20" dirty="0">
                <a:latin typeface="Arial"/>
                <a:cs typeface="Arial"/>
              </a:rPr>
              <a:t>y</a:t>
            </a:r>
            <a:r>
              <a:rPr sz="1400" dirty="0">
                <a:latin typeface="Arial"/>
                <a:cs typeface="Arial"/>
              </a:rPr>
              <a:t>rı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res</a:t>
            </a:r>
            <a:r>
              <a:rPr sz="1400" spc="-10" dirty="0">
                <a:latin typeface="Arial"/>
                <a:cs typeface="Arial"/>
              </a:rPr>
              <a:t>m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bir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genç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grubu 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)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56666" y="1917816"/>
            <a:ext cx="8072755" cy="1385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Tahoma"/>
                <a:cs typeface="Tahoma"/>
              </a:rPr>
              <a:t>O</a:t>
            </a:r>
            <a:r>
              <a:rPr sz="2000" b="1" spc="5" dirty="0">
                <a:latin typeface="Tahoma"/>
                <a:cs typeface="Tahoma"/>
              </a:rPr>
              <a:t>k</a:t>
            </a:r>
            <a:r>
              <a:rPr sz="2000" b="1" spc="-5" dirty="0">
                <a:latin typeface="Tahoma"/>
                <a:cs typeface="Tahoma"/>
              </a:rPr>
              <a:t>u</a:t>
            </a:r>
            <a:r>
              <a:rPr sz="2000" b="1" dirty="0">
                <a:latin typeface="Tahoma"/>
                <a:cs typeface="Tahoma"/>
              </a:rPr>
              <a:t>l</a:t>
            </a:r>
            <a:r>
              <a:rPr sz="2000" b="1" spc="-3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Eği</a:t>
            </a:r>
            <a:r>
              <a:rPr sz="2000" b="1" spc="-10" dirty="0">
                <a:latin typeface="Tahoma"/>
                <a:cs typeface="Tahoma"/>
              </a:rPr>
              <a:t>t</a:t>
            </a:r>
            <a:r>
              <a:rPr sz="2000" b="1" dirty="0">
                <a:latin typeface="Tahoma"/>
                <a:cs typeface="Tahoma"/>
              </a:rPr>
              <a:t>i</a:t>
            </a:r>
            <a:r>
              <a:rPr sz="2000" b="1" spc="-10" dirty="0">
                <a:latin typeface="Tahoma"/>
                <a:cs typeface="Tahoma"/>
              </a:rPr>
              <a:t>m</a:t>
            </a:r>
            <a:r>
              <a:rPr sz="2000" b="1" dirty="0">
                <a:latin typeface="Tahoma"/>
                <a:cs typeface="Tahoma"/>
              </a:rPr>
              <a:t>i A</a:t>
            </a:r>
            <a:r>
              <a:rPr sz="2000" b="1" spc="-10" dirty="0">
                <a:latin typeface="Tahoma"/>
                <a:cs typeface="Tahoma"/>
              </a:rPr>
              <a:t>l</a:t>
            </a:r>
            <a:r>
              <a:rPr sz="2000" b="1" dirty="0">
                <a:latin typeface="Tahoma"/>
                <a:cs typeface="Tahoma"/>
              </a:rPr>
              <a:t>anında</a:t>
            </a:r>
            <a:r>
              <a:rPr sz="2000" b="1" spc="-15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St</a:t>
            </a:r>
            <a:r>
              <a:rPr sz="2000" b="1" spc="-10" dirty="0">
                <a:latin typeface="Tahoma"/>
                <a:cs typeface="Tahoma"/>
              </a:rPr>
              <a:t>r</a:t>
            </a:r>
            <a:r>
              <a:rPr sz="2000" b="1" dirty="0">
                <a:latin typeface="Tahoma"/>
                <a:cs typeface="Tahoma"/>
              </a:rPr>
              <a:t>a</a:t>
            </a:r>
            <a:r>
              <a:rPr sz="2000" b="1" spc="-5" dirty="0">
                <a:latin typeface="Tahoma"/>
                <a:cs typeface="Tahoma"/>
              </a:rPr>
              <a:t>t</a:t>
            </a:r>
            <a:r>
              <a:rPr sz="2000" b="1" dirty="0">
                <a:latin typeface="Tahoma"/>
                <a:cs typeface="Tahoma"/>
              </a:rPr>
              <a:t>ejik</a:t>
            </a:r>
            <a:r>
              <a:rPr sz="2000" b="1" spc="-3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Or</a:t>
            </a:r>
            <a:r>
              <a:rPr sz="2000" b="1" spc="-10" dirty="0">
                <a:latin typeface="Tahoma"/>
                <a:cs typeface="Tahoma"/>
              </a:rPr>
              <a:t>t</a:t>
            </a:r>
            <a:r>
              <a:rPr sz="2000" b="1" dirty="0">
                <a:latin typeface="Tahoma"/>
                <a:cs typeface="Tahoma"/>
              </a:rPr>
              <a:t>akl</a:t>
            </a:r>
            <a:r>
              <a:rPr sz="2000" b="1" spc="-10" dirty="0">
                <a:latin typeface="Tahoma"/>
                <a:cs typeface="Tahoma"/>
              </a:rPr>
              <a:t>ı</a:t>
            </a:r>
            <a:r>
              <a:rPr sz="2000" b="1" dirty="0">
                <a:latin typeface="Tahoma"/>
                <a:cs typeface="Tahoma"/>
              </a:rPr>
              <a:t>kla</a:t>
            </a:r>
            <a:r>
              <a:rPr sz="2000" b="1" spc="-10" dirty="0">
                <a:latin typeface="Tahoma"/>
                <a:cs typeface="Tahoma"/>
              </a:rPr>
              <a:t>r</a:t>
            </a:r>
            <a:r>
              <a:rPr sz="2000" b="1" dirty="0"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  <a:p>
            <a:pPr marL="355600" marR="5080" indent="-342900">
              <a:lnSpc>
                <a:spcPct val="150000"/>
              </a:lnSpc>
              <a:spcBef>
                <a:spcPts val="1500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Ok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llar</a:t>
            </a:r>
            <a:r>
              <a:rPr sz="2000" spc="30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aras</a:t>
            </a:r>
            <a:r>
              <a:rPr sz="2000" spc="-15" dirty="0">
                <a:latin typeface="Tahoma"/>
                <a:cs typeface="Tahoma"/>
              </a:rPr>
              <a:t>ı</a:t>
            </a:r>
            <a:r>
              <a:rPr sz="2000" dirty="0">
                <a:latin typeface="Tahoma"/>
                <a:cs typeface="Tahoma"/>
              </a:rPr>
              <a:t>n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30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ortak</a:t>
            </a:r>
            <a:r>
              <a:rPr sz="2000" spc="3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konular</a:t>
            </a:r>
            <a:r>
              <a:rPr sz="2000" spc="-5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a </a:t>
            </a:r>
            <a:r>
              <a:rPr sz="2000" spc="-315" dirty="0">
                <a:latin typeface="Tahoma"/>
                <a:cs typeface="Tahoma"/>
              </a:rPr>
              <a:t> </a:t>
            </a:r>
            <a:r>
              <a:rPr sz="2000" spc="-15" dirty="0">
                <a:latin typeface="Tahoma"/>
                <a:cs typeface="Tahoma"/>
              </a:rPr>
              <a:t>ç</a:t>
            </a:r>
            <a:r>
              <a:rPr sz="2000" dirty="0">
                <a:latin typeface="Tahoma"/>
                <a:cs typeface="Tahoma"/>
              </a:rPr>
              <a:t>alı</a:t>
            </a:r>
            <a:r>
              <a:rPr sz="2000" spc="-10" dirty="0">
                <a:latin typeface="Tahoma"/>
                <a:cs typeface="Tahoma"/>
              </a:rPr>
              <a:t>ş</a:t>
            </a:r>
            <a:r>
              <a:rPr sz="2000" dirty="0">
                <a:latin typeface="Tahoma"/>
                <a:cs typeface="Tahoma"/>
              </a:rPr>
              <a:t>maya </a:t>
            </a:r>
            <a:r>
              <a:rPr sz="2000" spc="-3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y</a:t>
            </a:r>
            <a:r>
              <a:rPr sz="2000" spc="-10" dirty="0">
                <a:latin typeface="Tahoma"/>
                <a:cs typeface="Tahoma"/>
              </a:rPr>
              <a:t>ö</a:t>
            </a:r>
            <a:r>
              <a:rPr sz="2000" dirty="0">
                <a:latin typeface="Tahoma"/>
                <a:cs typeface="Tahoma"/>
              </a:rPr>
              <a:t>nel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k</a:t>
            </a:r>
            <a:r>
              <a:rPr sz="2000" spc="305" dirty="0">
                <a:latin typeface="Tahoma"/>
                <a:cs typeface="Tahoma"/>
              </a:rPr>
              <a:t> </a:t>
            </a:r>
            <a:r>
              <a:rPr sz="2000" b="1" spc="-10" dirty="0">
                <a:latin typeface="Tahoma"/>
                <a:cs typeface="Tahoma"/>
              </a:rPr>
              <a:t>k</a:t>
            </a:r>
            <a:r>
              <a:rPr sz="2000" b="1" dirty="0">
                <a:latin typeface="Tahoma"/>
                <a:cs typeface="Tahoma"/>
              </a:rPr>
              <a:t>ü</a:t>
            </a:r>
            <a:r>
              <a:rPr sz="2000" b="1" spc="-10" dirty="0">
                <a:latin typeface="Tahoma"/>
                <a:cs typeface="Tahoma"/>
              </a:rPr>
              <a:t>çü</a:t>
            </a:r>
            <a:r>
              <a:rPr sz="2000" b="1" dirty="0">
                <a:latin typeface="Tahoma"/>
                <a:cs typeface="Tahoma"/>
              </a:rPr>
              <a:t>k </a:t>
            </a:r>
            <a:r>
              <a:rPr sz="2000" b="1" spc="-23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ö</a:t>
            </a:r>
            <a:r>
              <a:rPr sz="2000" b="1" spc="-20" dirty="0">
                <a:latin typeface="Tahoma"/>
                <a:cs typeface="Tahoma"/>
              </a:rPr>
              <a:t>l</a:t>
            </a:r>
            <a:r>
              <a:rPr sz="2000" b="1" dirty="0">
                <a:latin typeface="Tahoma"/>
                <a:cs typeface="Tahoma"/>
              </a:rPr>
              <a:t>ç</a:t>
            </a:r>
            <a:r>
              <a:rPr sz="2000" b="1" spc="-15" dirty="0">
                <a:latin typeface="Tahoma"/>
                <a:cs typeface="Tahoma"/>
              </a:rPr>
              <a:t>e</a:t>
            </a:r>
            <a:r>
              <a:rPr sz="2000" b="1" dirty="0">
                <a:latin typeface="Tahoma"/>
                <a:cs typeface="Tahoma"/>
              </a:rPr>
              <a:t>kli o</a:t>
            </a:r>
            <a:r>
              <a:rPr sz="2000" b="1" spc="-10" dirty="0">
                <a:latin typeface="Tahoma"/>
                <a:cs typeface="Tahoma"/>
              </a:rPr>
              <a:t>r</a:t>
            </a:r>
            <a:r>
              <a:rPr sz="2000" b="1" dirty="0">
                <a:latin typeface="Tahoma"/>
                <a:cs typeface="Tahoma"/>
              </a:rPr>
              <a:t>t</a:t>
            </a:r>
            <a:r>
              <a:rPr sz="2000" b="1" spc="-10" dirty="0">
                <a:latin typeface="Tahoma"/>
                <a:cs typeface="Tahoma"/>
              </a:rPr>
              <a:t>a</a:t>
            </a:r>
            <a:r>
              <a:rPr sz="2000" b="1" dirty="0">
                <a:latin typeface="Tahoma"/>
                <a:cs typeface="Tahoma"/>
              </a:rPr>
              <a:t>kl</a:t>
            </a:r>
            <a:r>
              <a:rPr sz="2000" b="1" spc="-10" dirty="0">
                <a:latin typeface="Tahoma"/>
                <a:cs typeface="Tahoma"/>
              </a:rPr>
              <a:t>ı</a:t>
            </a:r>
            <a:r>
              <a:rPr sz="2000" b="1" dirty="0">
                <a:latin typeface="Tahoma"/>
                <a:cs typeface="Tahoma"/>
              </a:rPr>
              <a:t>k</a:t>
            </a:r>
            <a:r>
              <a:rPr sz="2000" b="1" spc="-20" dirty="0">
                <a:latin typeface="Tahoma"/>
                <a:cs typeface="Tahoma"/>
              </a:rPr>
              <a:t> </a:t>
            </a:r>
            <a:r>
              <a:rPr sz="2000" b="1" spc="-5" dirty="0">
                <a:latin typeface="Tahoma"/>
                <a:cs typeface="Tahoma"/>
              </a:rPr>
              <a:t>p</a:t>
            </a:r>
            <a:r>
              <a:rPr sz="2000" b="1" spc="-10" dirty="0">
                <a:latin typeface="Tahoma"/>
                <a:cs typeface="Tahoma"/>
              </a:rPr>
              <a:t>r</a:t>
            </a:r>
            <a:r>
              <a:rPr sz="2000" b="1" spc="-5" dirty="0">
                <a:latin typeface="Tahoma"/>
                <a:cs typeface="Tahoma"/>
              </a:rPr>
              <a:t>ojele</a:t>
            </a:r>
            <a:r>
              <a:rPr sz="2000" b="1" spc="-10" dirty="0">
                <a:latin typeface="Tahoma"/>
                <a:cs typeface="Tahoma"/>
              </a:rPr>
              <a:t>r</a:t>
            </a:r>
            <a:r>
              <a:rPr sz="2000" b="1" dirty="0">
                <a:latin typeface="Tahoma"/>
                <a:cs typeface="Tahoma"/>
              </a:rPr>
              <a:t>i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666" y="3606790"/>
            <a:ext cx="7037705" cy="1195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buFont typeface="Arial"/>
              <a:buChar char="•"/>
              <a:tabLst>
                <a:tab pos="355600" algn="l"/>
                <a:tab pos="1303655" algn="l"/>
                <a:tab pos="1722755" algn="l"/>
                <a:tab pos="2150745" algn="l"/>
                <a:tab pos="2345690" algn="l"/>
                <a:tab pos="2875280" algn="l"/>
                <a:tab pos="4023995" algn="l"/>
                <a:tab pos="4132579" algn="l"/>
                <a:tab pos="5028565" algn="l"/>
                <a:tab pos="5234305" algn="l"/>
                <a:tab pos="6036310" algn="l"/>
              </a:tabLst>
            </a:pPr>
            <a:r>
              <a:rPr sz="2000" dirty="0">
                <a:latin typeface="Tahoma"/>
                <a:cs typeface="Tahoma"/>
              </a:rPr>
              <a:t>O</a:t>
            </a:r>
            <a:r>
              <a:rPr sz="2000" spc="-10" dirty="0">
                <a:latin typeface="Tahoma"/>
                <a:cs typeface="Tahoma"/>
              </a:rPr>
              <a:t>k</a:t>
            </a:r>
            <a:r>
              <a:rPr sz="2000" dirty="0">
                <a:latin typeface="Tahoma"/>
                <a:cs typeface="Tahoma"/>
              </a:rPr>
              <a:t>u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lar	</a:t>
            </a:r>
            <a:r>
              <a:rPr sz="2000" spc="-5" dirty="0">
                <a:latin typeface="Tahoma"/>
                <a:cs typeface="Tahoma"/>
              </a:rPr>
              <a:t>v</a:t>
            </a:r>
            <a:r>
              <a:rPr sz="2000" dirty="0">
                <a:latin typeface="Tahoma"/>
                <a:cs typeface="Tahoma"/>
              </a:rPr>
              <a:t>e	okul	d</a:t>
            </a:r>
            <a:r>
              <a:rPr sz="2000" spc="-10" dirty="0">
                <a:latin typeface="Tahoma"/>
                <a:cs typeface="Tahoma"/>
              </a:rPr>
              <a:t>ı</a:t>
            </a:r>
            <a:r>
              <a:rPr sz="2000" dirty="0">
                <a:latin typeface="Tahoma"/>
                <a:cs typeface="Tahoma"/>
              </a:rPr>
              <a:t>şı	k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ru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uşlar		ar</a:t>
            </a:r>
            <a:r>
              <a:rPr sz="2000" spc="-10" dirty="0">
                <a:latin typeface="Tahoma"/>
                <a:cs typeface="Tahoma"/>
              </a:rPr>
              <a:t>a</a:t>
            </a:r>
            <a:r>
              <a:rPr sz="2000" dirty="0">
                <a:latin typeface="Tahoma"/>
                <a:cs typeface="Tahoma"/>
              </a:rPr>
              <a:t>sı</a:t>
            </a:r>
            <a:r>
              <a:rPr sz="2000" spc="-15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da	eğ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tim	</a:t>
            </a:r>
            <a:r>
              <a:rPr sz="2000" spc="-27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alanı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da uy</a:t>
            </a:r>
            <a:r>
              <a:rPr sz="2000" spc="-10" dirty="0">
                <a:latin typeface="Tahoma"/>
                <a:cs typeface="Tahoma"/>
              </a:rPr>
              <a:t>g</a:t>
            </a:r>
            <a:r>
              <a:rPr sz="2000" dirty="0">
                <a:latin typeface="Tahoma"/>
                <a:cs typeface="Tahoma"/>
              </a:rPr>
              <a:t>ulamaların	gel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ştiri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spc="5" dirty="0">
                <a:latin typeface="Tahoma"/>
                <a:cs typeface="Tahoma"/>
              </a:rPr>
              <a:t>m</a:t>
            </a:r>
            <a:r>
              <a:rPr sz="2000" spc="-10" dirty="0">
                <a:latin typeface="Tahoma"/>
                <a:cs typeface="Tahoma"/>
              </a:rPr>
              <a:t>e</a:t>
            </a:r>
            <a:r>
              <a:rPr sz="2000" dirty="0">
                <a:latin typeface="Tahoma"/>
                <a:cs typeface="Tahoma"/>
              </a:rPr>
              <a:t>sine	yö</a:t>
            </a:r>
            <a:r>
              <a:rPr sz="2000" spc="-15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elik	</a:t>
            </a:r>
            <a:r>
              <a:rPr sz="2000" b="1" dirty="0">
                <a:latin typeface="Tahoma"/>
                <a:cs typeface="Tahoma"/>
              </a:rPr>
              <a:t>bü</a:t>
            </a:r>
            <a:r>
              <a:rPr sz="2000" b="1" spc="-10" dirty="0">
                <a:latin typeface="Tahoma"/>
                <a:cs typeface="Tahoma"/>
              </a:rPr>
              <a:t>yü</a:t>
            </a:r>
            <a:r>
              <a:rPr sz="2000" b="1" dirty="0">
                <a:latin typeface="Tahoma"/>
                <a:cs typeface="Tahoma"/>
              </a:rPr>
              <a:t>k	</a:t>
            </a:r>
            <a:r>
              <a:rPr sz="2000" b="1" spc="-15" dirty="0">
                <a:latin typeface="Tahoma"/>
                <a:cs typeface="Tahoma"/>
              </a:rPr>
              <a:t>ö</a:t>
            </a:r>
            <a:r>
              <a:rPr sz="2000" b="1" dirty="0">
                <a:latin typeface="Tahoma"/>
                <a:cs typeface="Tahoma"/>
              </a:rPr>
              <a:t>lç</a:t>
            </a:r>
            <a:r>
              <a:rPr sz="2000" b="1" spc="-20" dirty="0">
                <a:latin typeface="Tahoma"/>
                <a:cs typeface="Tahoma"/>
              </a:rPr>
              <a:t>e</a:t>
            </a:r>
            <a:r>
              <a:rPr sz="2000" b="1" dirty="0">
                <a:latin typeface="Tahoma"/>
                <a:cs typeface="Tahoma"/>
              </a:rPr>
              <a:t>kli </a:t>
            </a:r>
            <a:r>
              <a:rPr sz="2000" b="1" spc="-5" dirty="0">
                <a:latin typeface="Tahoma"/>
                <a:cs typeface="Tahoma"/>
              </a:rPr>
              <a:t>p</a:t>
            </a:r>
            <a:r>
              <a:rPr sz="2000" b="1" spc="-10" dirty="0">
                <a:latin typeface="Tahoma"/>
                <a:cs typeface="Tahoma"/>
              </a:rPr>
              <a:t>r</a:t>
            </a:r>
            <a:r>
              <a:rPr sz="2000" b="1" spc="-5" dirty="0">
                <a:latin typeface="Tahoma"/>
                <a:cs typeface="Tahoma"/>
              </a:rPr>
              <a:t>ojele</a:t>
            </a:r>
            <a:r>
              <a:rPr sz="2000" b="1" spc="-10" dirty="0">
                <a:latin typeface="Tahoma"/>
                <a:cs typeface="Tahoma"/>
              </a:rPr>
              <a:t>r</a:t>
            </a:r>
            <a:r>
              <a:rPr sz="2000" b="1" dirty="0">
                <a:latin typeface="Tahoma"/>
                <a:cs typeface="Tahoma"/>
              </a:rPr>
              <a:t>i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24698" y="3606790"/>
            <a:ext cx="1005205" cy="737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330" algn="ctr">
              <a:lnSpc>
                <a:spcPct val="100000"/>
              </a:lnSpc>
            </a:pPr>
            <a:r>
              <a:rPr sz="2000" dirty="0">
                <a:latin typeface="Tahoma"/>
                <a:cs typeface="Tahoma"/>
              </a:rPr>
              <a:t>ye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i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i</a:t>
            </a:r>
            <a:r>
              <a:rPr sz="2000" spc="-10" dirty="0">
                <a:latin typeface="Tahoma"/>
                <a:cs typeface="Tahoma"/>
              </a:rPr>
              <a:t>k</a:t>
            </a:r>
            <a:r>
              <a:rPr sz="2000" dirty="0">
                <a:latin typeface="Tahoma"/>
                <a:cs typeface="Tahoma"/>
              </a:rPr>
              <a:t>çi</a:t>
            </a:r>
            <a:endParaRPr sz="20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sz="2000" b="1" dirty="0">
                <a:latin typeface="Tahoma"/>
                <a:cs typeface="Tahoma"/>
              </a:rPr>
              <a:t>o</a:t>
            </a:r>
            <a:r>
              <a:rPr sz="2000" b="1" spc="-10" dirty="0">
                <a:latin typeface="Tahoma"/>
                <a:cs typeface="Tahoma"/>
              </a:rPr>
              <a:t>r</a:t>
            </a:r>
            <a:r>
              <a:rPr sz="2000" b="1" dirty="0">
                <a:latin typeface="Tahoma"/>
                <a:cs typeface="Tahoma"/>
              </a:rPr>
              <a:t>t</a:t>
            </a:r>
            <a:r>
              <a:rPr sz="2000" b="1" spc="-20" dirty="0">
                <a:latin typeface="Tahoma"/>
                <a:cs typeface="Tahoma"/>
              </a:rPr>
              <a:t>a</a:t>
            </a:r>
            <a:r>
              <a:rPr sz="2000" b="1" dirty="0">
                <a:latin typeface="Tahoma"/>
                <a:cs typeface="Tahoma"/>
              </a:rPr>
              <a:t>k</a:t>
            </a:r>
            <a:r>
              <a:rPr sz="2000" b="1" spc="-15" dirty="0">
                <a:latin typeface="Tahoma"/>
                <a:cs typeface="Tahoma"/>
              </a:rPr>
              <a:t>l</a:t>
            </a:r>
            <a:r>
              <a:rPr sz="2000" b="1" spc="-20" dirty="0">
                <a:latin typeface="Tahoma"/>
                <a:cs typeface="Tahoma"/>
              </a:rPr>
              <a:t>ı</a:t>
            </a:r>
            <a:r>
              <a:rPr sz="2000" b="1" dirty="0">
                <a:latin typeface="Tahoma"/>
                <a:cs typeface="Tahoma"/>
              </a:rPr>
              <a:t>k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9751" y="505407"/>
            <a:ext cx="4859655" cy="753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Okul Eği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imi</a:t>
            </a:r>
            <a:endParaRPr sz="2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Eylem </a:t>
            </a:r>
            <a:r>
              <a:rPr sz="2600" spc="-15" dirty="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St</a:t>
            </a:r>
            <a:r>
              <a:rPr sz="2600" spc="-45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atejik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Ortakl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ı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klar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782065"/>
            <a:ext cx="7982584" cy="4047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Tahoma"/>
                <a:cs typeface="Tahoma"/>
              </a:rPr>
              <a:t>Projen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n</a:t>
            </a:r>
            <a:r>
              <a:rPr sz="1800" b="1" spc="-1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sür</a:t>
            </a:r>
            <a:r>
              <a:rPr sz="1800" b="1" spc="-10" dirty="0">
                <a:latin typeface="Tahoma"/>
                <a:cs typeface="Tahoma"/>
              </a:rPr>
              <a:t>e</a:t>
            </a:r>
            <a:r>
              <a:rPr sz="1800" b="1" dirty="0">
                <a:latin typeface="Tahoma"/>
                <a:cs typeface="Tahoma"/>
              </a:rPr>
              <a:t>s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:</a:t>
            </a:r>
            <a:r>
              <a:rPr sz="1800" b="1" spc="-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2</a:t>
            </a:r>
            <a:r>
              <a:rPr sz="1800" dirty="0">
                <a:latin typeface="Tahoma"/>
                <a:cs typeface="Tahoma"/>
              </a:rPr>
              <a:t> v</a:t>
            </a:r>
            <a:r>
              <a:rPr sz="1800" spc="-5" dirty="0">
                <a:latin typeface="Tahoma"/>
                <a:cs typeface="Tahoma"/>
              </a:rPr>
              <a:t>ey</a:t>
            </a:r>
            <a:r>
              <a:rPr sz="1800" dirty="0">
                <a:latin typeface="Tahoma"/>
                <a:cs typeface="Tahoma"/>
              </a:rPr>
              <a:t>a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3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yıl</a:t>
            </a: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sz="1800" b="1" dirty="0">
                <a:latin typeface="Tahoma"/>
                <a:cs typeface="Tahoma"/>
              </a:rPr>
              <a:t>Ka</a:t>
            </a:r>
            <a:r>
              <a:rPr sz="1800" b="1" spc="-10" dirty="0">
                <a:latin typeface="Tahoma"/>
                <a:cs typeface="Tahoma"/>
              </a:rPr>
              <a:t>t</a:t>
            </a:r>
            <a:r>
              <a:rPr sz="1800" b="1" dirty="0">
                <a:latin typeface="Tahoma"/>
                <a:cs typeface="Tahoma"/>
              </a:rPr>
              <a:t>ı</a:t>
            </a:r>
            <a:r>
              <a:rPr sz="1800" b="1" spc="-10" dirty="0">
                <a:latin typeface="Tahoma"/>
                <a:cs typeface="Tahoma"/>
              </a:rPr>
              <a:t>l</a:t>
            </a:r>
            <a:r>
              <a:rPr sz="1800" b="1" dirty="0">
                <a:latin typeface="Tahoma"/>
                <a:cs typeface="Tahoma"/>
              </a:rPr>
              <a:t>ım</a:t>
            </a:r>
            <a:r>
              <a:rPr sz="1800" b="1" spc="-10" dirty="0">
                <a:latin typeface="Tahoma"/>
                <a:cs typeface="Tahoma"/>
              </a:rPr>
              <a:t>c</a:t>
            </a:r>
            <a:r>
              <a:rPr sz="1800" b="1" dirty="0">
                <a:latin typeface="Tahoma"/>
                <a:cs typeface="Tahoma"/>
              </a:rPr>
              <a:t>ı</a:t>
            </a:r>
            <a:r>
              <a:rPr sz="1800" b="1" spc="-1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k</a:t>
            </a:r>
            <a:r>
              <a:rPr sz="1800" b="1" spc="-10" dirty="0">
                <a:latin typeface="Tahoma"/>
                <a:cs typeface="Tahoma"/>
              </a:rPr>
              <a:t>u</a:t>
            </a:r>
            <a:r>
              <a:rPr sz="1800" b="1" dirty="0">
                <a:latin typeface="Tahoma"/>
                <a:cs typeface="Tahoma"/>
              </a:rPr>
              <a:t>ruluş</a:t>
            </a:r>
            <a:r>
              <a:rPr sz="1800" b="1" spc="-20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sa</a:t>
            </a:r>
            <a:r>
              <a:rPr sz="1800" b="1" spc="-10" dirty="0">
                <a:latin typeface="Tahoma"/>
                <a:cs typeface="Tahoma"/>
              </a:rPr>
              <a:t>y</a:t>
            </a:r>
            <a:r>
              <a:rPr sz="1800" b="1" dirty="0">
                <a:latin typeface="Tahoma"/>
                <a:cs typeface="Tahoma"/>
              </a:rPr>
              <a:t>ı</a:t>
            </a:r>
            <a:r>
              <a:rPr sz="1800" b="1" spc="-10" dirty="0">
                <a:latin typeface="Tahoma"/>
                <a:cs typeface="Tahoma"/>
              </a:rPr>
              <a:t>s</a:t>
            </a:r>
            <a:r>
              <a:rPr sz="1800" b="1" dirty="0">
                <a:latin typeface="Tahoma"/>
                <a:cs typeface="Tahoma"/>
              </a:rPr>
              <a:t>ı:</a:t>
            </a:r>
            <a:r>
              <a:rPr sz="1800" b="1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En az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3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f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rklı pr</a:t>
            </a:r>
            <a:r>
              <a:rPr sz="1800" spc="-10" dirty="0">
                <a:latin typeface="Tahoma"/>
                <a:cs typeface="Tahoma"/>
              </a:rPr>
              <a:t>o</a:t>
            </a:r>
            <a:r>
              <a:rPr sz="1800" dirty="0">
                <a:latin typeface="Tahoma"/>
                <a:cs typeface="Tahoma"/>
              </a:rPr>
              <a:t>gram</a:t>
            </a:r>
            <a:r>
              <a:rPr sz="1800" spc="2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ü</a:t>
            </a:r>
            <a:r>
              <a:rPr sz="1800" spc="5" dirty="0">
                <a:latin typeface="Tahoma"/>
                <a:cs typeface="Tahoma"/>
              </a:rPr>
              <a:t>y</a:t>
            </a:r>
            <a:r>
              <a:rPr sz="1800" dirty="0">
                <a:latin typeface="Tahoma"/>
                <a:cs typeface="Tahoma"/>
              </a:rPr>
              <a:t>esi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ülkeden,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en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az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3</a:t>
            </a:r>
          </a:p>
          <a:p>
            <a:pPr marL="12700">
              <a:lnSpc>
                <a:spcPct val="100000"/>
              </a:lnSpc>
            </a:pPr>
            <a:r>
              <a:rPr sz="1800" dirty="0">
                <a:latin typeface="Tahoma"/>
                <a:cs typeface="Tahoma"/>
              </a:rPr>
              <a:t>kuruluş</a:t>
            </a:r>
          </a:p>
          <a:p>
            <a:pPr marL="12700">
              <a:lnSpc>
                <a:spcPct val="100000"/>
              </a:lnSpc>
              <a:spcBef>
                <a:spcPts val="1425"/>
              </a:spcBef>
            </a:pPr>
            <a:r>
              <a:rPr sz="1800" dirty="0">
                <a:latin typeface="Tahoma"/>
                <a:cs typeface="Tahoma"/>
              </a:rPr>
              <a:t>İstisnalar:</a:t>
            </a:r>
          </a:p>
          <a:p>
            <a:pPr marL="698500" indent="-285115">
              <a:lnSpc>
                <a:spcPct val="100000"/>
              </a:lnSpc>
              <a:spcBef>
                <a:spcPts val="635"/>
              </a:spcBef>
              <a:buFont typeface="Tahoma"/>
              <a:buChar char="–"/>
              <a:tabLst>
                <a:tab pos="698500" algn="l"/>
              </a:tabLst>
            </a:pPr>
            <a:r>
              <a:rPr sz="1800" dirty="0">
                <a:latin typeface="Tahoma"/>
                <a:cs typeface="Tahoma"/>
              </a:rPr>
              <a:t>Program </a:t>
            </a:r>
            <a:r>
              <a:rPr sz="1800" spc="5" dirty="0">
                <a:latin typeface="Tahoma"/>
                <a:cs typeface="Tahoma"/>
              </a:rPr>
              <a:t>ü</a:t>
            </a:r>
            <a:r>
              <a:rPr sz="1800" dirty="0">
                <a:latin typeface="Tahoma"/>
                <a:cs typeface="Tahoma"/>
              </a:rPr>
              <a:t>yesi 2 ülkeden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2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okulun</a:t>
            </a:r>
            <a:r>
              <a:rPr sz="1800" spc="-2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yer aldığı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or</a:t>
            </a:r>
            <a:r>
              <a:rPr sz="1800" spc="-10" dirty="0">
                <a:latin typeface="Tahoma"/>
                <a:cs typeface="Tahoma"/>
              </a:rPr>
              <a:t>t</a:t>
            </a:r>
            <a:r>
              <a:rPr sz="1800" dirty="0">
                <a:latin typeface="Tahoma"/>
                <a:cs typeface="Tahoma"/>
              </a:rPr>
              <a:t>a</a:t>
            </a:r>
            <a:r>
              <a:rPr sz="1800" spc="5" dirty="0">
                <a:latin typeface="Tahoma"/>
                <a:cs typeface="Tahoma"/>
              </a:rPr>
              <a:t>k</a:t>
            </a:r>
            <a:r>
              <a:rPr sz="1800" dirty="0">
                <a:latin typeface="Tahoma"/>
                <a:cs typeface="Tahoma"/>
              </a:rPr>
              <a:t>l</a:t>
            </a:r>
            <a:r>
              <a:rPr sz="1800" spc="-10" dirty="0">
                <a:latin typeface="Tahoma"/>
                <a:cs typeface="Tahoma"/>
              </a:rPr>
              <a:t>ı</a:t>
            </a:r>
            <a:r>
              <a:rPr sz="1800" dirty="0">
                <a:latin typeface="Tahoma"/>
                <a:cs typeface="Tahoma"/>
              </a:rPr>
              <a:t>k</a:t>
            </a:r>
          </a:p>
          <a:p>
            <a:pPr marL="698500" indent="-285115">
              <a:lnSpc>
                <a:spcPct val="100000"/>
              </a:lnSpc>
              <a:spcBef>
                <a:spcPts val="1080"/>
              </a:spcBef>
              <a:buFont typeface="Tahoma"/>
              <a:buChar char="–"/>
              <a:tabLst>
                <a:tab pos="698500" algn="l"/>
              </a:tabLst>
            </a:pPr>
            <a:r>
              <a:rPr sz="1800" dirty="0">
                <a:latin typeface="Tahoma"/>
                <a:cs typeface="Tahoma"/>
              </a:rPr>
              <a:t>Program </a:t>
            </a:r>
            <a:r>
              <a:rPr sz="1800" spc="5" dirty="0">
                <a:latin typeface="Tahoma"/>
                <a:cs typeface="Tahoma"/>
              </a:rPr>
              <a:t>ü</a:t>
            </a:r>
            <a:r>
              <a:rPr sz="1800" dirty="0">
                <a:latin typeface="Tahoma"/>
                <a:cs typeface="Tahoma"/>
              </a:rPr>
              <a:t>yesi 2 ülkeden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2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yerel</a:t>
            </a:r>
            <a:r>
              <a:rPr sz="1800" spc="-10" dirty="0">
                <a:latin typeface="Tahoma"/>
                <a:cs typeface="Tahoma"/>
              </a:rPr>
              <a:t>/</a:t>
            </a:r>
            <a:r>
              <a:rPr sz="1800" dirty="0">
                <a:latin typeface="Tahoma"/>
                <a:cs typeface="Tahoma"/>
              </a:rPr>
              <a:t>bö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gesel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okul eği</a:t>
            </a:r>
            <a:r>
              <a:rPr sz="1800" spc="-10" dirty="0">
                <a:latin typeface="Tahoma"/>
                <a:cs typeface="Tahoma"/>
              </a:rPr>
              <a:t>t</a:t>
            </a:r>
            <a:r>
              <a:rPr sz="1800" dirty="0">
                <a:latin typeface="Tahoma"/>
                <a:cs typeface="Tahoma"/>
              </a:rPr>
              <a:t>imi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yet</a:t>
            </a:r>
            <a:r>
              <a:rPr sz="1800" spc="5" dirty="0">
                <a:latin typeface="Tahoma"/>
                <a:cs typeface="Tahoma"/>
              </a:rPr>
              <a:t>k</a:t>
            </a:r>
            <a:r>
              <a:rPr sz="1800" dirty="0">
                <a:latin typeface="Tahoma"/>
                <a:cs typeface="Tahoma"/>
              </a:rPr>
              <a:t>i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isi k</a:t>
            </a:r>
            <a:r>
              <a:rPr sz="1800" spc="5" dirty="0">
                <a:latin typeface="Tahoma"/>
                <a:cs typeface="Tahoma"/>
              </a:rPr>
              <a:t>u</a:t>
            </a:r>
            <a:r>
              <a:rPr sz="1800" dirty="0">
                <a:latin typeface="Tahoma"/>
                <a:cs typeface="Tahoma"/>
              </a:rPr>
              <a:t>ruluş</a:t>
            </a:r>
            <a:r>
              <a:rPr sz="1800" spc="5" dirty="0">
                <a:latin typeface="Tahoma"/>
                <a:cs typeface="Tahoma"/>
              </a:rPr>
              <a:t>u</a:t>
            </a:r>
            <a:r>
              <a:rPr sz="1800" dirty="0">
                <a:latin typeface="Tahoma"/>
                <a:cs typeface="Tahoma"/>
              </a:rPr>
              <a:t>n</a:t>
            </a:r>
          </a:p>
          <a:p>
            <a:pPr marL="12700" indent="685800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latin typeface="Tahoma"/>
                <a:cs typeface="Tahoma"/>
              </a:rPr>
              <a:t>yer ald</a:t>
            </a:r>
            <a:r>
              <a:rPr sz="1800" spc="-10" dirty="0">
                <a:latin typeface="Tahoma"/>
                <a:cs typeface="Tahoma"/>
              </a:rPr>
              <a:t>ı</a:t>
            </a:r>
            <a:r>
              <a:rPr sz="1800" dirty="0">
                <a:latin typeface="Tahoma"/>
                <a:cs typeface="Tahoma"/>
              </a:rPr>
              <a:t>ğı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o</a:t>
            </a:r>
            <a:r>
              <a:rPr sz="1800" dirty="0">
                <a:latin typeface="Tahoma"/>
                <a:cs typeface="Tahoma"/>
              </a:rPr>
              <a:t>rtakl</a:t>
            </a:r>
            <a:r>
              <a:rPr sz="1800" spc="-10" dirty="0">
                <a:latin typeface="Tahoma"/>
                <a:cs typeface="Tahoma"/>
              </a:rPr>
              <a:t>ı</a:t>
            </a:r>
            <a:r>
              <a:rPr sz="1800" dirty="0">
                <a:latin typeface="Tahoma"/>
                <a:cs typeface="Tahoma"/>
              </a:rPr>
              <a:t>k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(</a:t>
            </a:r>
            <a:r>
              <a:rPr sz="1800" dirty="0">
                <a:latin typeface="Tahoma"/>
                <a:cs typeface="Tahoma"/>
              </a:rPr>
              <a:t>en az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r </a:t>
            </a:r>
            <a:r>
              <a:rPr sz="1800" spc="-10" dirty="0">
                <a:latin typeface="Tahoma"/>
                <a:cs typeface="Tahoma"/>
              </a:rPr>
              <a:t>o</a:t>
            </a:r>
            <a:r>
              <a:rPr sz="1800" dirty="0">
                <a:latin typeface="Tahoma"/>
                <a:cs typeface="Tahoma"/>
              </a:rPr>
              <a:t>kul ve en az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r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yerel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kuruluş</a:t>
            </a:r>
            <a:r>
              <a:rPr sz="1800" spc="-3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i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e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r</a:t>
            </a:r>
            <a:r>
              <a:rPr sz="1800" spc="-10" dirty="0">
                <a:latin typeface="Tahoma"/>
                <a:cs typeface="Tahoma"/>
              </a:rPr>
              <a:t>l</a:t>
            </a:r>
            <a:r>
              <a:rPr sz="1800" dirty="0">
                <a:latin typeface="Tahoma"/>
                <a:cs typeface="Tahoma"/>
              </a:rPr>
              <a:t>ikte)</a:t>
            </a:r>
          </a:p>
          <a:p>
            <a:pPr>
              <a:lnSpc>
                <a:spcPct val="100000"/>
              </a:lnSpc>
            </a:pP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95"/>
              </a:spcBef>
            </a:pPr>
            <a:r>
              <a:rPr sz="1800" b="1" dirty="0">
                <a:latin typeface="Tahoma"/>
                <a:cs typeface="Tahoma"/>
              </a:rPr>
              <a:t>Başvuru</a:t>
            </a:r>
            <a:r>
              <a:rPr sz="1800" b="1" spc="-2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Nas</a:t>
            </a:r>
            <a:r>
              <a:rPr sz="1800" b="1" spc="-10" dirty="0">
                <a:latin typeface="Tahoma"/>
                <a:cs typeface="Tahoma"/>
              </a:rPr>
              <a:t>ı</a:t>
            </a:r>
            <a:r>
              <a:rPr sz="1800" b="1" dirty="0">
                <a:latin typeface="Tahoma"/>
                <a:cs typeface="Tahoma"/>
              </a:rPr>
              <a:t>l</a:t>
            </a:r>
            <a:r>
              <a:rPr sz="1800" b="1" spc="-1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Yap</a:t>
            </a:r>
            <a:r>
              <a:rPr sz="1800" b="1" spc="-10" dirty="0">
                <a:latin typeface="Tahoma"/>
                <a:cs typeface="Tahoma"/>
              </a:rPr>
              <a:t>ı</a:t>
            </a:r>
            <a:r>
              <a:rPr sz="1800" b="1" dirty="0">
                <a:latin typeface="Tahoma"/>
                <a:cs typeface="Tahoma"/>
              </a:rPr>
              <a:t>l</a:t>
            </a:r>
            <a:r>
              <a:rPr sz="1800" b="1" spc="-10" dirty="0">
                <a:latin typeface="Tahoma"/>
                <a:cs typeface="Tahoma"/>
              </a:rPr>
              <a:t>ı</a:t>
            </a:r>
            <a:r>
              <a:rPr sz="1800" b="1" dirty="0">
                <a:latin typeface="Tahoma"/>
                <a:cs typeface="Tahoma"/>
              </a:rPr>
              <a:t>r?</a:t>
            </a:r>
            <a:endParaRPr sz="1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Tahoma"/>
              <a:buChar char="•"/>
              <a:tabLst>
                <a:tab pos="355600" algn="l"/>
              </a:tabLst>
            </a:pPr>
            <a:r>
              <a:rPr sz="1800" dirty="0">
                <a:latin typeface="Tahoma"/>
                <a:cs typeface="Tahoma"/>
              </a:rPr>
              <a:t>Onl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ne baş</a:t>
            </a:r>
            <a:r>
              <a:rPr sz="1800" spc="5" dirty="0">
                <a:latin typeface="Tahoma"/>
                <a:cs typeface="Tahoma"/>
              </a:rPr>
              <a:t>v</a:t>
            </a:r>
            <a:r>
              <a:rPr sz="1800" dirty="0">
                <a:latin typeface="Tahoma"/>
                <a:cs typeface="Tahoma"/>
              </a:rPr>
              <a:t>uru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(e</a:t>
            </a:r>
            <a:r>
              <a:rPr sz="1800" spc="-10" dirty="0">
                <a:latin typeface="Tahoma"/>
                <a:cs typeface="Tahoma"/>
              </a:rPr>
              <a:t>-</a:t>
            </a:r>
            <a:r>
              <a:rPr sz="1800" spc="-5" dirty="0">
                <a:latin typeface="Tahoma"/>
                <a:cs typeface="Tahoma"/>
              </a:rPr>
              <a:t>form)</a:t>
            </a:r>
            <a:endParaRPr sz="1800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34"/>
              </a:spcBef>
              <a:buFont typeface="Tahoma"/>
              <a:buChar char="•"/>
              <a:tabLst>
                <a:tab pos="355600" algn="l"/>
              </a:tabLst>
            </a:pPr>
            <a:r>
              <a:rPr sz="1800" dirty="0">
                <a:latin typeface="Tahoma"/>
                <a:cs typeface="Tahoma"/>
              </a:rPr>
              <a:t>Son</a:t>
            </a:r>
            <a:r>
              <a:rPr sz="1800" spc="-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başvuru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tar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hi: </a:t>
            </a:r>
            <a:r>
              <a:rPr sz="1800" b="1" dirty="0" smtClean="0">
                <a:latin typeface="Tahoma"/>
                <a:cs typeface="Tahoma"/>
              </a:rPr>
              <a:t>3</a:t>
            </a:r>
            <a:r>
              <a:rPr lang="tr-TR" sz="1800" b="1" dirty="0" smtClean="0">
                <a:latin typeface="Tahoma"/>
                <a:cs typeface="Tahoma"/>
              </a:rPr>
              <a:t>1</a:t>
            </a:r>
            <a:r>
              <a:rPr sz="1800" b="1" spc="5" dirty="0" smtClean="0">
                <a:latin typeface="Tahoma"/>
                <a:cs typeface="Tahoma"/>
              </a:rPr>
              <a:t> </a:t>
            </a:r>
            <a:r>
              <a:rPr lang="tr-TR" b="1" dirty="0" smtClean="0">
                <a:latin typeface="Tahoma"/>
                <a:cs typeface="Tahoma"/>
              </a:rPr>
              <a:t>Mart</a:t>
            </a:r>
            <a:r>
              <a:rPr sz="1800" b="1" spc="-25" dirty="0" smtClean="0">
                <a:latin typeface="Tahoma"/>
                <a:cs typeface="Tahoma"/>
              </a:rPr>
              <a:t> </a:t>
            </a:r>
            <a:r>
              <a:rPr sz="1800" b="1" dirty="0" smtClean="0">
                <a:latin typeface="Tahoma"/>
                <a:cs typeface="Tahoma"/>
              </a:rPr>
              <a:t>2</a:t>
            </a:r>
            <a:r>
              <a:rPr sz="1800" b="1" spc="5" dirty="0" smtClean="0">
                <a:latin typeface="Tahoma"/>
                <a:cs typeface="Tahoma"/>
              </a:rPr>
              <a:t>0</a:t>
            </a:r>
            <a:r>
              <a:rPr sz="1800" b="1" dirty="0" smtClean="0">
                <a:latin typeface="Tahoma"/>
                <a:cs typeface="Tahoma"/>
              </a:rPr>
              <a:t>1</a:t>
            </a:r>
            <a:r>
              <a:rPr lang="tr-TR" b="1" spc="5" dirty="0">
                <a:latin typeface="Tahoma"/>
                <a:cs typeface="Tahoma"/>
              </a:rPr>
              <a:t>6</a:t>
            </a:r>
            <a:r>
              <a:rPr sz="1800" b="1" dirty="0" smtClean="0">
                <a:latin typeface="Tahoma"/>
                <a:cs typeface="Tahoma"/>
              </a:rPr>
              <a:t>,</a:t>
            </a:r>
            <a:r>
              <a:rPr sz="1800" b="1" spc="-15" dirty="0" smtClean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öğ</a:t>
            </a:r>
            <a:r>
              <a:rPr sz="1800" b="1" spc="-10" dirty="0">
                <a:latin typeface="Tahoma"/>
                <a:cs typeface="Tahoma"/>
              </a:rPr>
              <a:t>l</a:t>
            </a:r>
            <a:r>
              <a:rPr sz="1800" b="1" dirty="0">
                <a:latin typeface="Tahoma"/>
                <a:cs typeface="Tahoma"/>
              </a:rPr>
              <a:t>e</a:t>
            </a:r>
            <a:r>
              <a:rPr sz="1800" b="1" spc="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1</a:t>
            </a:r>
            <a:r>
              <a:rPr sz="1800" b="1" spc="5" dirty="0">
                <a:latin typeface="Tahoma"/>
                <a:cs typeface="Tahoma"/>
              </a:rPr>
              <a:t>2</a:t>
            </a:r>
            <a:r>
              <a:rPr sz="1800" b="1" spc="-10" dirty="0">
                <a:latin typeface="Tahoma"/>
                <a:cs typeface="Tahoma"/>
              </a:rPr>
              <a:t>:</a:t>
            </a:r>
            <a:r>
              <a:rPr sz="1800" b="1" dirty="0">
                <a:latin typeface="Tahoma"/>
                <a:cs typeface="Tahoma"/>
              </a:rPr>
              <a:t>00</a:t>
            </a:r>
            <a:r>
              <a:rPr sz="1800" b="1" spc="1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(B</a:t>
            </a:r>
            <a:r>
              <a:rPr sz="1800" dirty="0">
                <a:latin typeface="Tahoma"/>
                <a:cs typeface="Tahoma"/>
              </a:rPr>
              <a:t>rüksel yerel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saati 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le)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79751" y="703527"/>
            <a:ext cx="4859655" cy="753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Okul Eği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imi</a:t>
            </a:r>
            <a:endParaRPr sz="2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Eylem </a:t>
            </a:r>
            <a:r>
              <a:rPr sz="2600" spc="-15" dirty="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St</a:t>
            </a:r>
            <a:r>
              <a:rPr sz="2600" spc="-45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atejik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Ortakl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ı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klar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632575"/>
            <a:ext cx="6021070" cy="4066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latin typeface="Tahoma"/>
                <a:cs typeface="Tahoma"/>
              </a:rPr>
              <a:t>Pr</a:t>
            </a:r>
            <a:r>
              <a:rPr sz="2000" b="1" spc="-10" dirty="0">
                <a:latin typeface="Tahoma"/>
                <a:cs typeface="Tahoma"/>
              </a:rPr>
              <a:t>o</a:t>
            </a:r>
            <a:r>
              <a:rPr sz="2000" b="1" dirty="0">
                <a:latin typeface="Tahoma"/>
                <a:cs typeface="Tahoma"/>
              </a:rPr>
              <a:t>jeye</a:t>
            </a:r>
            <a:r>
              <a:rPr sz="2000" b="1" spc="-3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sağ</a:t>
            </a:r>
            <a:r>
              <a:rPr sz="2000" b="1" spc="-15" dirty="0">
                <a:latin typeface="Tahoma"/>
                <a:cs typeface="Tahoma"/>
              </a:rPr>
              <a:t>l</a:t>
            </a:r>
            <a:r>
              <a:rPr sz="2000" b="1" dirty="0">
                <a:latin typeface="Tahoma"/>
                <a:cs typeface="Tahoma"/>
              </a:rPr>
              <a:t>anan</a:t>
            </a:r>
            <a:r>
              <a:rPr sz="2000" b="1" spc="-1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h</a:t>
            </a:r>
            <a:r>
              <a:rPr sz="2000" b="1" spc="-10" dirty="0">
                <a:latin typeface="Tahoma"/>
                <a:cs typeface="Tahoma"/>
              </a:rPr>
              <a:t>i</a:t>
            </a:r>
            <a:r>
              <a:rPr sz="2000" b="1" dirty="0">
                <a:latin typeface="Tahoma"/>
                <a:cs typeface="Tahoma"/>
              </a:rPr>
              <a:t>be</a:t>
            </a:r>
            <a:r>
              <a:rPr sz="2000" b="1" spc="-25" dirty="0">
                <a:latin typeface="Tahoma"/>
                <a:cs typeface="Tahoma"/>
              </a:rPr>
              <a:t> </a:t>
            </a:r>
            <a:r>
              <a:rPr sz="2000" b="1" dirty="0">
                <a:latin typeface="Tahoma"/>
                <a:cs typeface="Tahoma"/>
              </a:rPr>
              <a:t>: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900">
              <a:latin typeface="Times New Roman"/>
              <a:cs typeface="Times New Roman"/>
            </a:endParaRPr>
          </a:p>
          <a:p>
            <a:pPr marL="408940" indent="-396240">
              <a:lnSpc>
                <a:spcPct val="10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Proje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Yönetimi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 Uyg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lama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ı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Ulusöte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i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Proje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T</a:t>
            </a:r>
            <a:r>
              <a:rPr sz="2000" spc="5" dirty="0">
                <a:latin typeface="Tahoma"/>
                <a:cs typeface="Tahoma"/>
              </a:rPr>
              <a:t>o</a:t>
            </a:r>
            <a:r>
              <a:rPr sz="2000" dirty="0">
                <a:latin typeface="Tahoma"/>
                <a:cs typeface="Tahoma"/>
              </a:rPr>
              <a:t>p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antıları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Fi</a:t>
            </a:r>
            <a:r>
              <a:rPr sz="2000" spc="-10" dirty="0">
                <a:latin typeface="Tahoma"/>
                <a:cs typeface="Tahoma"/>
              </a:rPr>
              <a:t>k</a:t>
            </a:r>
            <a:r>
              <a:rPr sz="2000" dirty="0">
                <a:latin typeface="Tahoma"/>
                <a:cs typeface="Tahoma"/>
              </a:rPr>
              <a:t>ri Ç</a:t>
            </a:r>
            <a:r>
              <a:rPr sz="2000" spc="-10" dirty="0">
                <a:latin typeface="Tahoma"/>
                <a:cs typeface="Tahoma"/>
              </a:rPr>
              <a:t>ı</a:t>
            </a:r>
            <a:r>
              <a:rPr sz="2000" dirty="0">
                <a:latin typeface="Tahoma"/>
                <a:cs typeface="Tahoma"/>
              </a:rPr>
              <a:t>ktı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ar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Çoğaltıcı Etki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li</a:t>
            </a:r>
            <a:r>
              <a:rPr sz="2000" spc="-10" dirty="0">
                <a:latin typeface="Tahoma"/>
                <a:cs typeface="Tahoma"/>
              </a:rPr>
              <a:t>k</a:t>
            </a:r>
            <a:r>
              <a:rPr sz="2000" dirty="0">
                <a:latin typeface="Tahoma"/>
                <a:cs typeface="Tahoma"/>
              </a:rPr>
              <a:t>ler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İsti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nai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Masraflar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Ö</a:t>
            </a:r>
            <a:r>
              <a:rPr sz="2000" spc="-10" dirty="0">
                <a:latin typeface="Tahoma"/>
                <a:cs typeface="Tahoma"/>
              </a:rPr>
              <a:t>z</a:t>
            </a:r>
            <a:r>
              <a:rPr sz="2000" dirty="0">
                <a:latin typeface="Tahoma"/>
                <a:cs typeface="Tahoma"/>
              </a:rPr>
              <a:t>el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İ</a:t>
            </a:r>
            <a:r>
              <a:rPr sz="2000" spc="-10" dirty="0">
                <a:latin typeface="Tahoma"/>
                <a:cs typeface="Tahoma"/>
              </a:rPr>
              <a:t>h</a:t>
            </a:r>
            <a:r>
              <a:rPr sz="2000" dirty="0">
                <a:latin typeface="Tahoma"/>
                <a:cs typeface="Tahoma"/>
              </a:rPr>
              <a:t>tiyaç Desteği</a:t>
            </a:r>
            <a:endParaRPr sz="2000">
              <a:latin typeface="Tahoma"/>
              <a:cs typeface="Tahoma"/>
            </a:endParaRPr>
          </a:p>
          <a:p>
            <a:pPr marL="408940" marR="5080" indent="-396240">
              <a:lnSpc>
                <a:spcPct val="150000"/>
              </a:lnSpc>
              <a:buFont typeface="Wingdings"/>
              <a:buChar char="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Ulusöte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i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Eğiti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,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Ö</a:t>
            </a:r>
            <a:r>
              <a:rPr sz="2000" spc="-10" dirty="0">
                <a:latin typeface="Tahoma"/>
                <a:cs typeface="Tahoma"/>
              </a:rPr>
              <a:t>ğ</a:t>
            </a:r>
            <a:r>
              <a:rPr sz="2000" dirty="0">
                <a:latin typeface="Tahoma"/>
                <a:cs typeface="Tahoma"/>
              </a:rPr>
              <a:t>retme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 </a:t>
            </a:r>
            <a:r>
              <a:rPr sz="2000" spc="-10" dirty="0">
                <a:latin typeface="Tahoma"/>
                <a:cs typeface="Tahoma"/>
              </a:rPr>
              <a:t>Ö</a:t>
            </a:r>
            <a:r>
              <a:rPr sz="2000" dirty="0">
                <a:latin typeface="Tahoma"/>
                <a:cs typeface="Tahoma"/>
              </a:rPr>
              <a:t>ğren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e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Fa</a:t>
            </a:r>
            <a:r>
              <a:rPr sz="2000" spc="5" dirty="0">
                <a:latin typeface="Tahoma"/>
                <a:cs typeface="Tahoma"/>
              </a:rPr>
              <a:t>a</a:t>
            </a:r>
            <a:r>
              <a:rPr sz="2000" dirty="0">
                <a:latin typeface="Tahoma"/>
                <a:cs typeface="Tahoma"/>
              </a:rPr>
              <a:t>li</a:t>
            </a:r>
            <a:r>
              <a:rPr sz="2000" spc="-10" dirty="0">
                <a:latin typeface="Tahoma"/>
                <a:cs typeface="Tahoma"/>
              </a:rPr>
              <a:t>y</a:t>
            </a:r>
            <a:r>
              <a:rPr sz="2000" spc="-5" dirty="0">
                <a:latin typeface="Tahoma"/>
                <a:cs typeface="Tahoma"/>
              </a:rPr>
              <a:t>etleri </a:t>
            </a:r>
            <a:r>
              <a:rPr sz="2000" dirty="0">
                <a:latin typeface="Tahoma"/>
                <a:cs typeface="Tahoma"/>
              </a:rPr>
              <a:t>(s</a:t>
            </a:r>
            <a:r>
              <a:rPr sz="2000" spc="-5" dirty="0">
                <a:latin typeface="Tahoma"/>
                <a:cs typeface="Tahoma"/>
              </a:rPr>
              <a:t>eyaha</a:t>
            </a:r>
            <a:r>
              <a:rPr sz="2000" spc="15" dirty="0">
                <a:latin typeface="Tahoma"/>
                <a:cs typeface="Tahoma"/>
              </a:rPr>
              <a:t>t</a:t>
            </a:r>
            <a:r>
              <a:rPr sz="2000" dirty="0">
                <a:latin typeface="Tahoma"/>
                <a:cs typeface="Tahoma"/>
              </a:rPr>
              <a:t>,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reysel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destek,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d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desteği)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0119" rIns="0" bIns="0" rtlCol="0">
            <a:spAutoFit/>
          </a:bodyPr>
          <a:lstStyle/>
          <a:p>
            <a:pPr marL="1617980">
              <a:lnSpc>
                <a:spcPct val="100000"/>
              </a:lnSpc>
            </a:pPr>
            <a:r>
              <a:rPr sz="2600" dirty="0">
                <a:latin typeface="Tahoma"/>
                <a:cs typeface="Tahoma"/>
              </a:rPr>
              <a:t>Ana</a:t>
            </a:r>
            <a:r>
              <a:rPr sz="2600" spc="-20" dirty="0">
                <a:latin typeface="Tahoma"/>
                <a:cs typeface="Tahoma"/>
              </a:rPr>
              <a:t> </a:t>
            </a:r>
            <a:r>
              <a:rPr sz="2600" dirty="0">
                <a:latin typeface="Tahoma"/>
                <a:cs typeface="Tahoma"/>
              </a:rPr>
              <a:t>Eylem </a:t>
            </a:r>
            <a:r>
              <a:rPr sz="2600" spc="-15" dirty="0">
                <a:latin typeface="Tahoma"/>
                <a:cs typeface="Tahoma"/>
              </a:rPr>
              <a:t>2</a:t>
            </a:r>
            <a:r>
              <a:rPr sz="2600" dirty="0">
                <a:latin typeface="Tahoma"/>
                <a:cs typeface="Tahoma"/>
              </a:rPr>
              <a:t>:</a:t>
            </a:r>
            <a:r>
              <a:rPr sz="2600" spc="10" dirty="0">
                <a:latin typeface="Tahoma"/>
                <a:cs typeface="Tahoma"/>
              </a:rPr>
              <a:t> </a:t>
            </a:r>
            <a:r>
              <a:rPr sz="2600" dirty="0">
                <a:latin typeface="Tahoma"/>
                <a:cs typeface="Tahoma"/>
              </a:rPr>
              <a:t>St</a:t>
            </a:r>
            <a:r>
              <a:rPr sz="2600" spc="-45" dirty="0">
                <a:latin typeface="Tahoma"/>
                <a:cs typeface="Tahoma"/>
              </a:rPr>
              <a:t>r</a:t>
            </a:r>
            <a:r>
              <a:rPr sz="2600" dirty="0">
                <a:latin typeface="Tahoma"/>
                <a:cs typeface="Tahoma"/>
              </a:rPr>
              <a:t>atejik</a:t>
            </a:r>
            <a:r>
              <a:rPr sz="2600" spc="-10" dirty="0">
                <a:latin typeface="Tahoma"/>
                <a:cs typeface="Tahoma"/>
              </a:rPr>
              <a:t> </a:t>
            </a:r>
            <a:r>
              <a:rPr sz="2600" dirty="0">
                <a:latin typeface="Tahoma"/>
                <a:cs typeface="Tahoma"/>
              </a:rPr>
              <a:t>Ortakl</a:t>
            </a:r>
            <a:r>
              <a:rPr sz="2600" spc="5" dirty="0">
                <a:latin typeface="Tahoma"/>
                <a:cs typeface="Tahoma"/>
              </a:rPr>
              <a:t>ı</a:t>
            </a:r>
            <a:r>
              <a:rPr sz="2600" dirty="0">
                <a:latin typeface="Tahoma"/>
                <a:cs typeface="Tahoma"/>
              </a:rPr>
              <a:t>klar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768984"/>
            <a:ext cx="7941309" cy="264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Tahoma"/>
                <a:cs typeface="Tahoma"/>
              </a:rPr>
              <a:t>Proje </a:t>
            </a:r>
            <a:r>
              <a:rPr sz="1800" b="1" spc="-10" dirty="0">
                <a:latin typeface="Tahoma"/>
                <a:cs typeface="Tahoma"/>
              </a:rPr>
              <a:t>k</a:t>
            </a:r>
            <a:r>
              <a:rPr sz="1800" b="1" dirty="0">
                <a:latin typeface="Tahoma"/>
                <a:cs typeface="Tahoma"/>
              </a:rPr>
              <a:t>apsam</a:t>
            </a:r>
            <a:r>
              <a:rPr sz="1800" b="1" spc="-10" dirty="0">
                <a:latin typeface="Tahoma"/>
                <a:cs typeface="Tahoma"/>
              </a:rPr>
              <a:t>ı</a:t>
            </a:r>
            <a:r>
              <a:rPr sz="1800" b="1" dirty="0">
                <a:latin typeface="Tahoma"/>
                <a:cs typeface="Tahoma"/>
              </a:rPr>
              <a:t>nda </a:t>
            </a:r>
            <a:r>
              <a:rPr sz="1800" b="1" spc="-10" dirty="0">
                <a:latin typeface="Tahoma"/>
                <a:cs typeface="Tahoma"/>
              </a:rPr>
              <a:t>g</a:t>
            </a:r>
            <a:r>
              <a:rPr sz="1800" b="1" dirty="0">
                <a:latin typeface="Tahoma"/>
                <a:cs typeface="Tahoma"/>
              </a:rPr>
              <a:t>erçe</a:t>
            </a:r>
            <a:r>
              <a:rPr sz="1800" b="1" spc="-10" dirty="0">
                <a:latin typeface="Tahoma"/>
                <a:cs typeface="Tahoma"/>
              </a:rPr>
              <a:t>k</a:t>
            </a:r>
            <a:r>
              <a:rPr sz="1800" b="1" dirty="0">
                <a:latin typeface="Tahoma"/>
                <a:cs typeface="Tahoma"/>
              </a:rPr>
              <a:t>le</a:t>
            </a:r>
            <a:r>
              <a:rPr sz="1800" b="1" spc="-10" dirty="0">
                <a:latin typeface="Tahoma"/>
                <a:cs typeface="Tahoma"/>
              </a:rPr>
              <a:t>ş</a:t>
            </a:r>
            <a:r>
              <a:rPr sz="1800" b="1" dirty="0">
                <a:latin typeface="Tahoma"/>
                <a:cs typeface="Tahoma"/>
              </a:rPr>
              <a:t>t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ri</a:t>
            </a:r>
            <a:r>
              <a:rPr sz="1800" b="1" spc="-10" dirty="0">
                <a:latin typeface="Tahoma"/>
                <a:cs typeface="Tahoma"/>
              </a:rPr>
              <a:t>l</a:t>
            </a:r>
            <a:r>
              <a:rPr sz="1800" b="1" dirty="0">
                <a:latin typeface="Tahoma"/>
                <a:cs typeface="Tahoma"/>
              </a:rPr>
              <a:t>ebi</a:t>
            </a:r>
            <a:r>
              <a:rPr sz="1800" b="1" spc="-10" dirty="0">
                <a:latin typeface="Tahoma"/>
                <a:cs typeface="Tahoma"/>
              </a:rPr>
              <a:t>l</a:t>
            </a:r>
            <a:r>
              <a:rPr sz="1800" b="1" dirty="0">
                <a:latin typeface="Tahoma"/>
                <a:cs typeface="Tahoma"/>
              </a:rPr>
              <a:t>ecek</a:t>
            </a:r>
            <a:r>
              <a:rPr sz="1800" b="1" spc="3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ulu</a:t>
            </a:r>
            <a:r>
              <a:rPr sz="1800" b="1" spc="-10" dirty="0">
                <a:latin typeface="Tahoma"/>
                <a:cs typeface="Tahoma"/>
              </a:rPr>
              <a:t>s</a:t>
            </a:r>
            <a:r>
              <a:rPr sz="1800" b="1" dirty="0">
                <a:latin typeface="Tahoma"/>
                <a:cs typeface="Tahoma"/>
              </a:rPr>
              <a:t>öt</a:t>
            </a:r>
            <a:r>
              <a:rPr sz="1800" b="1" spc="-10" dirty="0">
                <a:latin typeface="Tahoma"/>
                <a:cs typeface="Tahoma"/>
              </a:rPr>
              <a:t>e</a:t>
            </a:r>
            <a:r>
              <a:rPr sz="1800" b="1" dirty="0">
                <a:latin typeface="Tahoma"/>
                <a:cs typeface="Tahoma"/>
              </a:rPr>
              <a:t>si</a:t>
            </a:r>
            <a:r>
              <a:rPr sz="1800" b="1" spc="-10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eğ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t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m,</a:t>
            </a:r>
            <a:r>
              <a:rPr sz="1800" b="1" spc="10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öğ</a:t>
            </a:r>
            <a:r>
              <a:rPr sz="1800" b="1" spc="-10" dirty="0">
                <a:latin typeface="Tahoma"/>
                <a:cs typeface="Tahoma"/>
              </a:rPr>
              <a:t>r</a:t>
            </a:r>
            <a:r>
              <a:rPr sz="1800" b="1" dirty="0">
                <a:latin typeface="Tahoma"/>
                <a:cs typeface="Tahoma"/>
              </a:rPr>
              <a:t>e</a:t>
            </a:r>
            <a:r>
              <a:rPr sz="1800" b="1" spc="-10" dirty="0">
                <a:latin typeface="Tahoma"/>
                <a:cs typeface="Tahoma"/>
              </a:rPr>
              <a:t>t</a:t>
            </a:r>
            <a:r>
              <a:rPr sz="1800" b="1" dirty="0">
                <a:latin typeface="Tahoma"/>
                <a:cs typeface="Tahoma"/>
              </a:rPr>
              <a:t>me</a:t>
            </a:r>
            <a:r>
              <a:rPr sz="1800" b="1" spc="5" dirty="0">
                <a:latin typeface="Tahoma"/>
                <a:cs typeface="Tahoma"/>
              </a:rPr>
              <a:t> </a:t>
            </a:r>
            <a:r>
              <a:rPr sz="1800" b="1" dirty="0">
                <a:latin typeface="Tahoma"/>
                <a:cs typeface="Tahoma"/>
              </a:rPr>
              <a:t>ve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800" b="1" dirty="0">
                <a:latin typeface="Tahoma"/>
                <a:cs typeface="Tahoma"/>
              </a:rPr>
              <a:t>öğr</a:t>
            </a:r>
            <a:r>
              <a:rPr sz="1800" b="1" spc="-10" dirty="0">
                <a:latin typeface="Tahoma"/>
                <a:cs typeface="Tahoma"/>
              </a:rPr>
              <a:t>e</a:t>
            </a:r>
            <a:r>
              <a:rPr sz="1800" b="1" dirty="0">
                <a:latin typeface="Tahoma"/>
                <a:cs typeface="Tahoma"/>
              </a:rPr>
              <a:t>nme faa</a:t>
            </a:r>
            <a:r>
              <a:rPr sz="1800" b="1" spc="-10" dirty="0">
                <a:latin typeface="Tahoma"/>
                <a:cs typeface="Tahoma"/>
              </a:rPr>
              <a:t>l</a:t>
            </a:r>
            <a:r>
              <a:rPr sz="1800" b="1" dirty="0">
                <a:latin typeface="Tahoma"/>
                <a:cs typeface="Tahoma"/>
              </a:rPr>
              <a:t>i</a:t>
            </a:r>
            <a:r>
              <a:rPr sz="1800" b="1" spc="-15" dirty="0">
                <a:latin typeface="Tahoma"/>
                <a:cs typeface="Tahoma"/>
              </a:rPr>
              <a:t>y</a:t>
            </a:r>
            <a:r>
              <a:rPr sz="1800" b="1" dirty="0">
                <a:latin typeface="Tahoma"/>
                <a:cs typeface="Tahoma"/>
              </a:rPr>
              <a:t>e</a:t>
            </a:r>
            <a:r>
              <a:rPr sz="1800" b="1" spc="-10" dirty="0">
                <a:latin typeface="Tahoma"/>
                <a:cs typeface="Tahoma"/>
              </a:rPr>
              <a:t>t</a:t>
            </a:r>
            <a:r>
              <a:rPr sz="1800" b="1" dirty="0">
                <a:latin typeface="Tahoma"/>
                <a:cs typeface="Tahoma"/>
              </a:rPr>
              <a:t>l</a:t>
            </a:r>
            <a:r>
              <a:rPr sz="1800" b="1" spc="-10" dirty="0">
                <a:latin typeface="Tahoma"/>
                <a:cs typeface="Tahoma"/>
              </a:rPr>
              <a:t>e</a:t>
            </a:r>
            <a:r>
              <a:rPr sz="1800" b="1" dirty="0">
                <a:latin typeface="Tahoma"/>
                <a:cs typeface="Tahoma"/>
              </a:rPr>
              <a:t>r</a:t>
            </a:r>
            <a:r>
              <a:rPr sz="1800" b="1" spc="-10" dirty="0">
                <a:latin typeface="Tahoma"/>
                <a:cs typeface="Tahoma"/>
              </a:rPr>
              <a:t>i</a:t>
            </a:r>
            <a:r>
              <a:rPr sz="1800" b="1" dirty="0">
                <a:latin typeface="Tahoma"/>
                <a:cs typeface="Tahoma"/>
              </a:rPr>
              <a:t>:</a:t>
            </a:r>
            <a:endParaRPr sz="18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600"/>
              </a:spcBef>
              <a:buFont typeface="Tahoma"/>
              <a:buChar char="-"/>
              <a:tabLst>
                <a:tab pos="355600" algn="l"/>
              </a:tabLst>
            </a:pPr>
            <a:r>
              <a:rPr sz="1800" dirty="0">
                <a:latin typeface="Tahoma"/>
                <a:cs typeface="Tahoma"/>
              </a:rPr>
              <a:t>K</a:t>
            </a:r>
            <a:r>
              <a:rPr sz="1800" spc="-10" dirty="0">
                <a:latin typeface="Tahoma"/>
                <a:cs typeface="Tahoma"/>
              </a:rPr>
              <a:t>ı</a:t>
            </a:r>
            <a:r>
              <a:rPr sz="1800" dirty="0">
                <a:latin typeface="Tahoma"/>
                <a:cs typeface="Tahoma"/>
              </a:rPr>
              <a:t>sa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dönemli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öğrenci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grupları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değişimi (5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gün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– </a:t>
            </a:r>
            <a:r>
              <a:rPr sz="1800" spc="-10" dirty="0">
                <a:latin typeface="Tahoma"/>
                <a:cs typeface="Tahoma"/>
              </a:rPr>
              <a:t>2</a:t>
            </a:r>
            <a:r>
              <a:rPr sz="180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a</a:t>
            </a:r>
            <a:r>
              <a:rPr sz="1800" spc="-5" dirty="0">
                <a:latin typeface="Tahoma"/>
                <a:cs typeface="Tahoma"/>
              </a:rPr>
              <a:t>y</a:t>
            </a:r>
            <a:r>
              <a:rPr sz="1800" spc="-10" dirty="0"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Tahoma"/>
              <a:buChar char="-"/>
              <a:tabLst>
                <a:tab pos="355600" algn="l"/>
              </a:tabLst>
            </a:pPr>
            <a:r>
              <a:rPr sz="1800" dirty="0">
                <a:latin typeface="Tahoma"/>
                <a:cs typeface="Tahoma"/>
              </a:rPr>
              <a:t>Uzun</a:t>
            </a:r>
            <a:r>
              <a:rPr sz="1800" spc="-2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dönemli öğrenci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h</a:t>
            </a:r>
            <a:r>
              <a:rPr sz="1800" spc="5" dirty="0">
                <a:latin typeface="Tahoma"/>
                <a:cs typeface="Tahoma"/>
              </a:rPr>
              <a:t>a</a:t>
            </a:r>
            <a:r>
              <a:rPr sz="1800" dirty="0">
                <a:latin typeface="Tahoma"/>
                <a:cs typeface="Tahoma"/>
              </a:rPr>
              <a:t>reketl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l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ği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(2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ay</a:t>
            </a:r>
            <a:r>
              <a:rPr sz="1800" spc="2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– </a:t>
            </a:r>
            <a:r>
              <a:rPr sz="1800" spc="-10" dirty="0">
                <a:latin typeface="Tahoma"/>
                <a:cs typeface="Tahoma"/>
              </a:rPr>
              <a:t>12</a:t>
            </a:r>
            <a:r>
              <a:rPr sz="180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ay)</a:t>
            </a:r>
            <a:endParaRPr sz="1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Tahoma"/>
              <a:buChar char="-"/>
              <a:tabLst>
                <a:tab pos="355600" algn="l"/>
              </a:tabLst>
            </a:pPr>
            <a:r>
              <a:rPr sz="1800" dirty="0">
                <a:latin typeface="Tahoma"/>
                <a:cs typeface="Tahoma"/>
              </a:rPr>
              <a:t>K</a:t>
            </a:r>
            <a:r>
              <a:rPr sz="1800" spc="-10" dirty="0">
                <a:latin typeface="Tahoma"/>
                <a:cs typeface="Tahoma"/>
              </a:rPr>
              <a:t>ı</a:t>
            </a:r>
            <a:r>
              <a:rPr sz="1800" dirty="0">
                <a:latin typeface="Tahoma"/>
                <a:cs typeface="Tahoma"/>
              </a:rPr>
              <a:t>sa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dönemli</a:t>
            </a:r>
            <a:r>
              <a:rPr sz="1800" spc="-1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or</a:t>
            </a:r>
            <a:r>
              <a:rPr sz="1800" spc="-10" dirty="0">
                <a:latin typeface="Tahoma"/>
                <a:cs typeface="Tahoma"/>
              </a:rPr>
              <a:t>t</a:t>
            </a:r>
            <a:r>
              <a:rPr sz="1800" dirty="0">
                <a:latin typeface="Tahoma"/>
                <a:cs typeface="Tahoma"/>
              </a:rPr>
              <a:t>ak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personel eğit</a:t>
            </a:r>
            <a:r>
              <a:rPr sz="1800" spc="-10" dirty="0">
                <a:latin typeface="Tahoma"/>
                <a:cs typeface="Tahoma"/>
              </a:rPr>
              <a:t>i</a:t>
            </a:r>
            <a:r>
              <a:rPr sz="1800" dirty="0">
                <a:latin typeface="Tahoma"/>
                <a:cs typeface="Tahoma"/>
              </a:rPr>
              <a:t>mi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(5 gün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– </a:t>
            </a:r>
            <a:r>
              <a:rPr sz="1800" spc="-10" dirty="0">
                <a:latin typeface="Tahoma"/>
                <a:cs typeface="Tahoma"/>
              </a:rPr>
              <a:t>2</a:t>
            </a:r>
            <a:r>
              <a:rPr sz="180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a</a:t>
            </a:r>
            <a:r>
              <a:rPr sz="1800" spc="-5" dirty="0">
                <a:latin typeface="Tahoma"/>
                <a:cs typeface="Tahoma"/>
              </a:rPr>
              <a:t>y</a:t>
            </a:r>
            <a:r>
              <a:rPr sz="1800" spc="-10" dirty="0"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Font typeface="Tahoma"/>
              <a:buChar char="-"/>
              <a:tabLst>
                <a:tab pos="355600" algn="l"/>
              </a:tabLst>
            </a:pPr>
            <a:r>
              <a:rPr sz="1800" dirty="0">
                <a:latin typeface="Tahoma"/>
                <a:cs typeface="Tahoma"/>
              </a:rPr>
              <a:t>Uzun</a:t>
            </a:r>
            <a:r>
              <a:rPr sz="1800" spc="-20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dönemli öğretme</a:t>
            </a:r>
            <a:r>
              <a:rPr sz="1800" spc="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görevlendirmesi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(2 ay</a:t>
            </a:r>
            <a:r>
              <a:rPr sz="1800" spc="15" dirty="0">
                <a:latin typeface="Tahoma"/>
                <a:cs typeface="Tahoma"/>
              </a:rPr>
              <a:t> </a:t>
            </a:r>
            <a:r>
              <a:rPr sz="1800" dirty="0">
                <a:latin typeface="Tahoma"/>
                <a:cs typeface="Tahoma"/>
              </a:rPr>
              <a:t>– </a:t>
            </a:r>
            <a:r>
              <a:rPr sz="1800" spc="-10" dirty="0">
                <a:latin typeface="Tahoma"/>
                <a:cs typeface="Tahoma"/>
              </a:rPr>
              <a:t>12</a:t>
            </a:r>
            <a:r>
              <a:rPr sz="1800" spc="10" dirty="0">
                <a:latin typeface="Tahoma"/>
                <a:cs typeface="Tahoma"/>
              </a:rPr>
              <a:t> </a:t>
            </a:r>
            <a:r>
              <a:rPr sz="1800" spc="-10" dirty="0">
                <a:latin typeface="Tahoma"/>
                <a:cs typeface="Tahoma"/>
              </a:rPr>
              <a:t>a</a:t>
            </a:r>
            <a:r>
              <a:rPr sz="1800" spc="-5" dirty="0">
                <a:latin typeface="Tahoma"/>
                <a:cs typeface="Tahoma"/>
              </a:rPr>
              <a:t>y</a:t>
            </a:r>
            <a:r>
              <a:rPr sz="1800" spc="-10" dirty="0">
                <a:latin typeface="Tahoma"/>
                <a:cs typeface="Tahoma"/>
              </a:rPr>
              <a:t>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79751" y="901648"/>
            <a:ext cx="4859655" cy="356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Eylem </a:t>
            </a:r>
            <a:r>
              <a:rPr sz="2600" spc="-15" dirty="0">
                <a:solidFill>
                  <a:srgbClr val="FF0000"/>
                </a:solidFill>
                <a:latin typeface="Tahoma"/>
                <a:cs typeface="Tahoma"/>
              </a:rPr>
              <a:t>2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: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St</a:t>
            </a:r>
            <a:r>
              <a:rPr sz="2600" spc="-45" dirty="0">
                <a:solidFill>
                  <a:srgbClr val="FF0000"/>
                </a:solidFill>
                <a:latin typeface="Tahoma"/>
                <a:cs typeface="Tahoma"/>
              </a:rPr>
              <a:t>r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atejik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Ortakl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ı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klar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544396"/>
            <a:ext cx="4864735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Eylem 2: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ratejik Ortakl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ı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klar</a:t>
            </a:r>
            <a:endParaRPr sz="2600">
              <a:latin typeface="Tahoma"/>
              <a:cs typeface="Tahoma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31800" y="1517650"/>
          <a:ext cx="8294750" cy="3598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1194"/>
                <a:gridCol w="1958467"/>
                <a:gridCol w="798449"/>
                <a:gridCol w="1852040"/>
                <a:gridCol w="1066800"/>
                <a:gridCol w="1447800"/>
              </a:tblGrid>
              <a:tr h="930275">
                <a:tc rowSpan="2">
                  <a:txBody>
                    <a:bodyPr/>
                    <a:lstStyle/>
                    <a:p>
                      <a:pPr marL="56515" marR="310515">
                        <a:lnSpc>
                          <a:spcPts val="1400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Pro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j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e 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ön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timi ve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 marL="56515">
                        <a:lnSpc>
                          <a:spcPts val="1330"/>
                        </a:lnSpc>
                      </a:pPr>
                      <a:r>
                        <a:rPr sz="14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uygulaması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6515" marR="7620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Pr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je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yöne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imi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ö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ğin pl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nlam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 o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sında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inas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on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il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işim);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küçük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ö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lçekli ö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renm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/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ö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me/eği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im 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z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emeleri,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şıml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rı v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. S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iş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irli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erel p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faa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leri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ö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ğin ö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rencilerle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sınıfta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ç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sı,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gençlik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sı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faa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leri,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bü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ünleşik ö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renm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/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ö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im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faa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rin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o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niz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onu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reh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erli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i,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.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)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; bil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ndirme,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nıtım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ygınlaştırma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ö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ğin b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oşürle</a:t>
                      </a:r>
                      <a:r>
                        <a:rPr sz="1200" spc="-16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 ki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ıkl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6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 inte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bil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vb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)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.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765" marR="142240" indent="69850">
                        <a:lnSpc>
                          <a:spcPts val="140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Bir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im 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7800" marR="168910" algn="ctr">
                        <a:lnSpc>
                          <a:spcPct val="122100"/>
                        </a:lnSpc>
                      </a:pPr>
                      <a:r>
                        <a:rPr sz="1200" spc="-3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ina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ör kuruluşun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faa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lerine</a:t>
                      </a:r>
                      <a:r>
                        <a:rPr sz="12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kı: 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ylık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500</a:t>
                      </a:r>
                      <a:r>
                        <a:rPr sz="12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AV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7150" marR="123189">
                        <a:lnSpc>
                          <a:spcPct val="97100"/>
                        </a:lnSpc>
                      </a:pPr>
                      <a:r>
                        <a:rPr sz="1200" spc="-1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ylık 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imum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2750</a:t>
                      </a:r>
                      <a:r>
                        <a:rPr sz="12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AV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7150" marR="10287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St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ejik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Ort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klıkl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rın sür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sine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iş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 eden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 kurum/kuruluşl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rın s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yısına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ğlı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spc="-15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.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6852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1765" marR="142240" indent="69850">
                        <a:lnSpc>
                          <a:spcPts val="140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Bir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im 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105" marR="70485" algn="ctr">
                        <a:lnSpc>
                          <a:spcPct val="114999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Diğer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 kuruluşl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rın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faa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lerine 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kı: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133350" marR="125730" algn="ctr">
                        <a:lnSpc>
                          <a:spcPct val="114999"/>
                        </a:lnSpc>
                        <a:spcBef>
                          <a:spcPts val="300"/>
                        </a:spcBef>
                      </a:pPr>
                      <a:r>
                        <a:rPr sz="1200" spc="-2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kuruluş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şına 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ylık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250</a:t>
                      </a:r>
                      <a:r>
                        <a:rPr sz="12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AV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17131" y="4707001"/>
            <a:ext cx="123825" cy="0"/>
          </a:xfrm>
          <a:custGeom>
            <a:avLst/>
            <a:gdLst/>
            <a:ahLst/>
            <a:cxnLst/>
            <a:rect l="l" t="t" r="r" b="b"/>
            <a:pathLst>
              <a:path w="123825">
                <a:moveTo>
                  <a:pt x="0" y="0"/>
                </a:moveTo>
                <a:lnTo>
                  <a:pt x="123444" y="0"/>
                </a:lnTo>
              </a:path>
            </a:pathLst>
          </a:custGeom>
          <a:ln w="10413">
            <a:solidFill>
              <a:srgbClr val="00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latin typeface="Tahoma"/>
                <a:cs typeface="Tahoma"/>
              </a:rPr>
              <a:t>Ana</a:t>
            </a:r>
            <a:r>
              <a:rPr sz="2600" spc="-15" dirty="0">
                <a:latin typeface="Tahoma"/>
                <a:cs typeface="Tahoma"/>
              </a:rPr>
              <a:t> </a:t>
            </a:r>
            <a:r>
              <a:rPr sz="2600" dirty="0">
                <a:latin typeface="Tahoma"/>
                <a:cs typeface="Tahoma"/>
              </a:rPr>
              <a:t>Eylem 2:</a:t>
            </a:r>
            <a:r>
              <a:rPr sz="2600" spc="5" dirty="0">
                <a:latin typeface="Tahoma"/>
                <a:cs typeface="Tahoma"/>
              </a:rPr>
              <a:t> </a:t>
            </a:r>
            <a:r>
              <a:rPr sz="2600" dirty="0">
                <a:latin typeface="Tahoma"/>
                <a:cs typeface="Tahoma"/>
              </a:rPr>
              <a:t>S</a:t>
            </a:r>
            <a:r>
              <a:rPr sz="2600" spc="5" dirty="0">
                <a:latin typeface="Tahoma"/>
                <a:cs typeface="Tahoma"/>
              </a:rPr>
              <a:t>t</a:t>
            </a:r>
            <a:r>
              <a:rPr sz="2600" dirty="0">
                <a:latin typeface="Tahoma"/>
                <a:cs typeface="Tahoma"/>
              </a:rPr>
              <a:t>ratejik Ortakl</a:t>
            </a:r>
            <a:r>
              <a:rPr sz="2600" spc="5" dirty="0">
                <a:latin typeface="Tahoma"/>
                <a:cs typeface="Tahoma"/>
              </a:rPr>
              <a:t>ı</a:t>
            </a:r>
            <a:r>
              <a:rPr sz="2600" dirty="0">
                <a:latin typeface="Tahoma"/>
                <a:cs typeface="Tahoma"/>
              </a:rPr>
              <a:t>klar</a:t>
            </a:r>
            <a:endParaRPr sz="2600">
              <a:latin typeface="Tahoma"/>
              <a:cs typeface="Tahom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61962" y="1441450"/>
          <a:ext cx="8064563" cy="3743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437"/>
                <a:gridCol w="1849501"/>
                <a:gridCol w="968375"/>
                <a:gridCol w="1290574"/>
                <a:gridCol w="1157351"/>
                <a:gridCol w="1584325"/>
              </a:tblGrid>
              <a:tr h="1912874">
                <a:tc rowSpan="2">
                  <a:txBody>
                    <a:bodyPr/>
                    <a:lstStyle/>
                    <a:p>
                      <a:pPr marL="62230" marR="140970">
                        <a:lnSpc>
                          <a:spcPct val="83200"/>
                        </a:lnSpc>
                      </a:pPr>
                      <a:r>
                        <a:rPr sz="14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lu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öt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si pro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j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e to</a:t>
                      </a:r>
                      <a:r>
                        <a:rPr sz="1400" b="1" spc="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p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ntı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arı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2230" marR="117475">
                        <a:lnSpc>
                          <a:spcPct val="9720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Uygul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inas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on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çlı ol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rt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rı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sında 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 kuruluşl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bir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sinin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ev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hipliğinde gerçekleşen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ntıl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 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ılım. 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Se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yahat</a:t>
                      </a:r>
                      <a:r>
                        <a:rPr sz="12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ve ha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cı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ah g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er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ine katkı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ts val="1420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Birim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1905" algn="ctr">
                        <a:lnSpc>
                          <a:spcPts val="142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100</a:t>
                      </a:r>
                      <a:r>
                        <a:rPr sz="12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 1,999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2230" marR="189230">
                        <a:lnSpc>
                          <a:spcPct val="114999"/>
                        </a:lnSpc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KM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sınd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ki se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t mes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af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eleri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için: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2230" marR="202565" algn="just">
                        <a:lnSpc>
                          <a:spcPct val="115100"/>
                        </a:lnSpc>
                        <a:spcBef>
                          <a:spcPts val="295"/>
                        </a:spcBef>
                      </a:pPr>
                      <a:r>
                        <a:rPr sz="1200" spc="-12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ntı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şına her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575</a:t>
                      </a:r>
                      <a:r>
                        <a:rPr sz="12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AV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Yıllık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imum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286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23</a:t>
                      </a:r>
                      <a:r>
                        <a:rPr sz="12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000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 AV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2865" marR="113030">
                        <a:lnSpc>
                          <a:spcPct val="100899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ba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ğlı: B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şvuru 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hiple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ntı s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yısı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iş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eden 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yısı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cin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inden gerekçelendirmelidi</a:t>
                      </a:r>
                      <a:r>
                        <a:rPr sz="1200" spc="-16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.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2865" marR="130810">
                        <a:lnSpc>
                          <a:spcPct val="114999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Se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t mes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af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ele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ri 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vrupa 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omis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onunca 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mes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af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hes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yıcısı kullanıl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 h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nm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lıdı</a:t>
                      </a:r>
                      <a:r>
                        <a:rPr sz="1200" spc="-16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.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2865" marR="76835">
                        <a:lnSpc>
                          <a:spcPct val="115100"/>
                        </a:lnSpc>
                        <a:spcBef>
                          <a:spcPts val="295"/>
                        </a:spcBef>
                      </a:pPr>
                      <a:r>
                        <a:rPr sz="12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h</a:t>
                      </a:r>
                      <a:r>
                        <a:rPr sz="1200" u="sng" spc="-1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t</a:t>
                      </a:r>
                      <a:r>
                        <a:rPr sz="1200" u="sng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t</a:t>
                      </a:r>
                      <a:r>
                        <a:rPr sz="12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p</a:t>
                      </a:r>
                      <a:r>
                        <a:rPr sz="1200" u="sng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:</a:t>
                      </a:r>
                      <a:r>
                        <a:rPr sz="1200" u="sng" spc="-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/</a:t>
                      </a:r>
                      <a:r>
                        <a:rPr sz="1200" u="sng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/</a:t>
                      </a:r>
                      <a:r>
                        <a:rPr sz="12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e</a:t>
                      </a:r>
                      <a:r>
                        <a:rPr sz="1200" u="sng" spc="-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c.</a:t>
                      </a:r>
                      <a:r>
                        <a:rPr sz="12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euro</a:t>
                      </a:r>
                      <a:r>
                        <a:rPr sz="1200" u="sng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pa</a:t>
                      </a:r>
                      <a:r>
                        <a:rPr sz="12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.eu/</a:t>
                      </a:r>
                      <a:r>
                        <a:rPr sz="120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p</a:t>
                      </a:r>
                      <a:r>
                        <a:rPr sz="1200" u="sng" spc="-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r</a:t>
                      </a:r>
                      <a:r>
                        <a:rPr sz="12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o</a:t>
                      </a:r>
                      <a:r>
                        <a:rPr sz="1200" u="sng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g</a:t>
                      </a:r>
                      <a:r>
                        <a:rPr sz="1200" u="sng" spc="-2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r</a:t>
                      </a:r>
                      <a:r>
                        <a:rPr sz="1200" u="sng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a</a:t>
                      </a:r>
                      <a:r>
                        <a:rPr sz="12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mmes</a:t>
                      </a:r>
                      <a:r>
                        <a:rPr sz="1200" u="sng" spc="-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/e</a:t>
                      </a:r>
                      <a:r>
                        <a:rPr sz="1200" u="sng" spc="-2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r</a:t>
                      </a:r>
                      <a:r>
                        <a:rPr sz="1200" u="sng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a</a:t>
                      </a:r>
                      <a:r>
                        <a:rPr sz="12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smu</a:t>
                      </a:r>
                      <a:r>
                        <a:rPr sz="120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s-</a:t>
                      </a:r>
                      <a:r>
                        <a:rPr sz="120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plus</a:t>
                      </a:r>
                      <a:r>
                        <a:rPr sz="1200" u="sng" spc="-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/</a:t>
                      </a:r>
                      <a:r>
                        <a:rPr sz="1200" u="sng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t</a:t>
                      </a:r>
                      <a:r>
                        <a:rPr sz="12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o</a:t>
                      </a:r>
                      <a:r>
                        <a:rPr sz="1200" u="sng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o</a:t>
                      </a:r>
                      <a:r>
                        <a:rPr sz="12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ls</a:t>
                      </a:r>
                      <a:r>
                        <a:rPr sz="1200" u="sng" spc="-5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/</a:t>
                      </a:r>
                      <a:r>
                        <a:rPr sz="1200" u="sng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d</a:t>
                      </a:r>
                      <a:r>
                        <a:rPr sz="12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is</a:t>
                      </a:r>
                      <a:r>
                        <a:rPr sz="1200" u="sng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ta</a:t>
                      </a:r>
                      <a:r>
                        <a:rPr sz="12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nce_e</a:t>
                      </a:r>
                      <a:r>
                        <a:rPr sz="120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n.h</a:t>
                      </a:r>
                      <a:r>
                        <a:rPr sz="1200" u="sng" spc="-10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t</a:t>
                      </a:r>
                      <a:r>
                        <a:rPr sz="1200" u="sng" dirty="0">
                          <a:solidFill>
                            <a:srgbClr val="009999"/>
                          </a:solidFill>
                          <a:latin typeface="Tahoma"/>
                          <a:cs typeface="Tahoma"/>
                          <a:hlinkClick r:id="rId3"/>
                        </a:rPr>
                        <a:t>m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3045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130810">
                        <a:lnSpc>
                          <a:spcPct val="114999"/>
                        </a:lnSpc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2000</a:t>
                      </a:r>
                      <a:r>
                        <a:rPr sz="12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KM veya 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dah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fa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zla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se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t mes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af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eleri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için: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62230" marR="202565" algn="just">
                        <a:lnSpc>
                          <a:spcPct val="115100"/>
                        </a:lnSpc>
                        <a:spcBef>
                          <a:spcPts val="295"/>
                        </a:spcBef>
                      </a:pPr>
                      <a:r>
                        <a:rPr sz="1200" spc="-12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ntı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şına h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760</a:t>
                      </a:r>
                      <a:r>
                        <a:rPr sz="1200" b="1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AV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RO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84106"/>
            <a:ext cx="7713345" cy="398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latin typeface="Tahoma"/>
                <a:cs typeface="Tahoma"/>
              </a:rPr>
              <a:t>Hayat</a:t>
            </a:r>
            <a:r>
              <a:rPr sz="2400" spc="5" dirty="0">
                <a:latin typeface="Tahoma"/>
                <a:cs typeface="Tahoma"/>
              </a:rPr>
              <a:t>b</a:t>
            </a:r>
            <a:r>
              <a:rPr sz="2400" dirty="0">
                <a:latin typeface="Tahoma"/>
                <a:cs typeface="Tahoma"/>
              </a:rPr>
              <a:t>o</a:t>
            </a:r>
            <a:r>
              <a:rPr sz="2400" spc="5" dirty="0">
                <a:latin typeface="Tahoma"/>
                <a:cs typeface="Tahoma"/>
              </a:rPr>
              <a:t>y</a:t>
            </a:r>
            <a:r>
              <a:rPr sz="2400" dirty="0">
                <a:latin typeface="Tahoma"/>
                <a:cs typeface="Tahoma"/>
              </a:rPr>
              <a:t>u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Ö</a:t>
            </a:r>
            <a:r>
              <a:rPr sz="2400" spc="5" dirty="0">
                <a:latin typeface="Tahoma"/>
                <a:cs typeface="Tahoma"/>
              </a:rPr>
              <a:t>ğ</a:t>
            </a:r>
            <a:r>
              <a:rPr sz="2400" dirty="0">
                <a:latin typeface="Tahoma"/>
                <a:cs typeface="Tahoma"/>
              </a:rPr>
              <a:t>renme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ve Gençlik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Programları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ka</a:t>
            </a:r>
            <a:r>
              <a:rPr sz="2400" spc="5" dirty="0">
                <a:latin typeface="Tahoma"/>
                <a:cs typeface="Tahoma"/>
              </a:rPr>
              <a:t>p</a:t>
            </a:r>
            <a:r>
              <a:rPr sz="2400" dirty="0">
                <a:latin typeface="Tahoma"/>
                <a:cs typeface="Tahoma"/>
              </a:rPr>
              <a:t>samın</a:t>
            </a:r>
            <a:r>
              <a:rPr sz="2400" spc="5" dirty="0">
                <a:latin typeface="Tahoma"/>
                <a:cs typeface="Tahoma"/>
              </a:rPr>
              <a:t>d</a:t>
            </a:r>
            <a:r>
              <a:rPr sz="2400" dirty="0">
                <a:latin typeface="Tahoma"/>
                <a:cs typeface="Tahoma"/>
              </a:rPr>
              <a:t>a;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550"/>
              </a:spcBef>
              <a:buFont typeface="Tahoma"/>
              <a:buChar char="•"/>
              <a:tabLst>
                <a:tab pos="356235" algn="l"/>
              </a:tabLst>
            </a:pPr>
            <a:r>
              <a:rPr sz="2400" dirty="0">
                <a:latin typeface="Tahoma"/>
                <a:cs typeface="Tahoma"/>
              </a:rPr>
              <a:t>10</a:t>
            </a:r>
            <a:r>
              <a:rPr sz="2400" spc="-10" dirty="0">
                <a:latin typeface="Tahoma"/>
                <a:cs typeface="Tahoma"/>
              </a:rPr>
              <a:t>0</a:t>
            </a:r>
            <a:r>
              <a:rPr sz="2400" dirty="0">
                <a:latin typeface="Tahoma"/>
                <a:cs typeface="Tahoma"/>
              </a:rPr>
              <a:t>.000’in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üzeri</a:t>
            </a:r>
            <a:r>
              <a:rPr sz="2400" spc="5" dirty="0">
                <a:latin typeface="Tahoma"/>
                <a:cs typeface="Tahoma"/>
              </a:rPr>
              <a:t>n</a:t>
            </a:r>
            <a:r>
              <a:rPr sz="2400" dirty="0">
                <a:latin typeface="Tahoma"/>
                <a:cs typeface="Tahoma"/>
              </a:rPr>
              <a:t>de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je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başvur</a:t>
            </a:r>
            <a:r>
              <a:rPr sz="2400" spc="5" dirty="0">
                <a:latin typeface="Tahoma"/>
                <a:cs typeface="Tahoma"/>
              </a:rPr>
              <a:t>u</a:t>
            </a:r>
            <a:r>
              <a:rPr sz="2400" dirty="0">
                <a:latin typeface="Tahoma"/>
                <a:cs typeface="Tahoma"/>
              </a:rPr>
              <a:t>su alınmışt</a:t>
            </a:r>
            <a:r>
              <a:rPr sz="2400" spc="5" dirty="0">
                <a:latin typeface="Tahoma"/>
                <a:cs typeface="Tahoma"/>
              </a:rPr>
              <a:t>ı</a:t>
            </a:r>
            <a:r>
              <a:rPr sz="2400" dirty="0">
                <a:latin typeface="Tahoma"/>
                <a:cs typeface="Tahoma"/>
              </a:rPr>
              <a:t>r.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Font typeface="Tahoma"/>
              <a:buChar char="•"/>
              <a:tabLst>
                <a:tab pos="356235" algn="l"/>
              </a:tabLst>
            </a:pPr>
            <a:r>
              <a:rPr sz="2400" dirty="0">
                <a:latin typeface="Tahoma"/>
                <a:cs typeface="Tahoma"/>
              </a:rPr>
              <a:t>Yaklaşık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25.000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pr</a:t>
            </a:r>
            <a:r>
              <a:rPr sz="2400" spc="5" dirty="0">
                <a:latin typeface="Tahoma"/>
                <a:cs typeface="Tahoma"/>
              </a:rPr>
              <a:t>o</a:t>
            </a:r>
            <a:r>
              <a:rPr sz="2400" dirty="0">
                <a:latin typeface="Tahoma"/>
                <a:cs typeface="Tahoma"/>
              </a:rPr>
              <a:t>j</a:t>
            </a:r>
            <a:r>
              <a:rPr sz="2400" spc="-10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ye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destek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sağla</a:t>
            </a:r>
            <a:r>
              <a:rPr sz="2400" spc="5" dirty="0">
                <a:latin typeface="Tahoma"/>
                <a:cs typeface="Tahoma"/>
              </a:rPr>
              <a:t>n</a:t>
            </a:r>
            <a:r>
              <a:rPr sz="2400" dirty="0">
                <a:latin typeface="Tahoma"/>
                <a:cs typeface="Tahoma"/>
              </a:rPr>
              <a:t>mıştır.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440"/>
              </a:spcBef>
              <a:buFont typeface="Tahoma"/>
              <a:buChar char="•"/>
              <a:tabLst>
                <a:tab pos="356235" algn="l"/>
              </a:tabLst>
            </a:pPr>
            <a:r>
              <a:rPr sz="2400" dirty="0">
                <a:latin typeface="Tahoma"/>
                <a:cs typeface="Tahoma"/>
              </a:rPr>
              <a:t>3</a:t>
            </a:r>
            <a:r>
              <a:rPr sz="2400" spc="-10" dirty="0">
                <a:latin typeface="Tahoma"/>
                <a:cs typeface="Tahoma"/>
              </a:rPr>
              <a:t>7</a:t>
            </a:r>
            <a:r>
              <a:rPr sz="2400" dirty="0">
                <a:latin typeface="Tahoma"/>
                <a:cs typeface="Tahoma"/>
              </a:rPr>
              <a:t>0.00</a:t>
            </a:r>
            <a:r>
              <a:rPr sz="2400" spc="-10" dirty="0">
                <a:latin typeface="Tahoma"/>
                <a:cs typeface="Tahoma"/>
              </a:rPr>
              <a:t>0</a:t>
            </a:r>
            <a:r>
              <a:rPr sz="2400" dirty="0">
                <a:latin typeface="Tahoma"/>
                <a:cs typeface="Tahoma"/>
              </a:rPr>
              <a:t>’den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fazla vatandaşımız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pro</a:t>
            </a:r>
            <a:r>
              <a:rPr sz="2400" spc="5" dirty="0">
                <a:latin typeface="Tahoma"/>
                <a:cs typeface="Tahoma"/>
              </a:rPr>
              <a:t>g</a:t>
            </a:r>
            <a:r>
              <a:rPr sz="2400" dirty="0">
                <a:latin typeface="Tahoma"/>
                <a:cs typeface="Tahoma"/>
              </a:rPr>
              <a:t>ramlardan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1440"/>
              </a:spcBef>
            </a:pPr>
            <a:r>
              <a:rPr sz="2400" dirty="0">
                <a:latin typeface="Tahoma"/>
                <a:cs typeface="Tahoma"/>
              </a:rPr>
              <a:t>yararla</a:t>
            </a:r>
            <a:r>
              <a:rPr sz="2400" spc="5" dirty="0">
                <a:latin typeface="Tahoma"/>
                <a:cs typeface="Tahoma"/>
              </a:rPr>
              <a:t>n</a:t>
            </a:r>
            <a:r>
              <a:rPr sz="2400" dirty="0">
                <a:latin typeface="Tahoma"/>
                <a:cs typeface="Tahoma"/>
              </a:rPr>
              <a:t>mıştır.</a:t>
            </a:r>
            <a:endParaRPr sz="2400">
              <a:latin typeface="Tahoma"/>
              <a:cs typeface="Tahoma"/>
            </a:endParaRPr>
          </a:p>
          <a:p>
            <a:pPr marL="355600" marR="307340" indent="-342900">
              <a:lnSpc>
                <a:spcPts val="4320"/>
              </a:lnSpc>
              <a:spcBef>
                <a:spcPts val="380"/>
              </a:spcBef>
              <a:buFont typeface="Tahoma"/>
              <a:buChar char="•"/>
              <a:tabLst>
                <a:tab pos="356235" algn="l"/>
              </a:tabLst>
            </a:pPr>
            <a:r>
              <a:rPr sz="2400" dirty="0">
                <a:latin typeface="Tahoma"/>
                <a:cs typeface="Tahoma"/>
              </a:rPr>
              <a:t>Kişiler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ve </a:t>
            </a:r>
            <a:r>
              <a:rPr sz="2400" spc="5" dirty="0">
                <a:latin typeface="Tahoma"/>
                <a:cs typeface="Tahoma"/>
              </a:rPr>
              <a:t>k</a:t>
            </a:r>
            <a:r>
              <a:rPr sz="2400" dirty="0">
                <a:latin typeface="Tahoma"/>
                <a:cs typeface="Tahoma"/>
              </a:rPr>
              <a:t>ur</a:t>
            </a:r>
            <a:r>
              <a:rPr sz="2400" spc="5" dirty="0">
                <a:latin typeface="Tahoma"/>
                <a:cs typeface="Tahoma"/>
              </a:rPr>
              <a:t>u</a:t>
            </a:r>
            <a:r>
              <a:rPr sz="2400" dirty="0">
                <a:latin typeface="Tahoma"/>
                <a:cs typeface="Tahoma"/>
              </a:rPr>
              <a:t>mlar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için </a:t>
            </a:r>
            <a:r>
              <a:rPr sz="2400" spc="-10" dirty="0">
                <a:latin typeface="Tahoma"/>
                <a:cs typeface="Tahoma"/>
              </a:rPr>
              <a:t>6</a:t>
            </a:r>
            <a:r>
              <a:rPr sz="2400" dirty="0">
                <a:latin typeface="Tahoma"/>
                <a:cs typeface="Tahoma"/>
              </a:rPr>
              <a:t>30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mil</a:t>
            </a:r>
            <a:r>
              <a:rPr sz="2400" spc="5" dirty="0">
                <a:latin typeface="Tahoma"/>
                <a:cs typeface="Tahoma"/>
              </a:rPr>
              <a:t>y</a:t>
            </a:r>
            <a:r>
              <a:rPr sz="2400" dirty="0">
                <a:latin typeface="Tahoma"/>
                <a:cs typeface="Tahoma"/>
              </a:rPr>
              <a:t>on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Avro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hi</a:t>
            </a:r>
            <a:r>
              <a:rPr sz="2400" spc="5" dirty="0">
                <a:latin typeface="Tahoma"/>
                <a:cs typeface="Tahoma"/>
              </a:rPr>
              <a:t>b</a:t>
            </a:r>
            <a:r>
              <a:rPr sz="2400" dirty="0">
                <a:latin typeface="Tahoma"/>
                <a:cs typeface="Tahoma"/>
              </a:rPr>
              <a:t>e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desteği sağla</a:t>
            </a:r>
            <a:r>
              <a:rPr sz="2400" spc="5" dirty="0">
                <a:latin typeface="Tahoma"/>
                <a:cs typeface="Tahoma"/>
              </a:rPr>
              <a:t>n</a:t>
            </a:r>
            <a:r>
              <a:rPr sz="2400" dirty="0">
                <a:latin typeface="Tahoma"/>
                <a:cs typeface="Tahoma"/>
              </a:rPr>
              <a:t>mıştır.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165">
              <a:lnSpc>
                <a:spcPct val="100000"/>
              </a:lnSpc>
            </a:pPr>
            <a:r>
              <a:rPr dirty="0"/>
              <a:t>Eği</a:t>
            </a:r>
            <a:r>
              <a:rPr spc="-15" dirty="0"/>
              <a:t>t</a:t>
            </a:r>
            <a:r>
              <a:rPr dirty="0"/>
              <a:t>im ve</a:t>
            </a:r>
            <a:r>
              <a:rPr spc="-15" dirty="0"/>
              <a:t> </a:t>
            </a:r>
            <a:r>
              <a:rPr dirty="0"/>
              <a:t>Gençlik</a:t>
            </a:r>
            <a:r>
              <a:rPr spc="-25" dirty="0"/>
              <a:t> </a:t>
            </a:r>
            <a:r>
              <a:rPr dirty="0"/>
              <a:t>Progr</a:t>
            </a:r>
            <a:r>
              <a:rPr spc="-15" dirty="0"/>
              <a:t>a</a:t>
            </a:r>
            <a:r>
              <a:rPr dirty="0"/>
              <a:t>ml</a:t>
            </a:r>
            <a:r>
              <a:rPr spc="-15" dirty="0"/>
              <a:t>a</a:t>
            </a:r>
            <a:r>
              <a:rPr dirty="0"/>
              <a:t>rı</a:t>
            </a:r>
            <a:r>
              <a:rPr spc="-20" dirty="0"/>
              <a:t> </a:t>
            </a:r>
            <a:r>
              <a:rPr dirty="0"/>
              <a:t>(20</a:t>
            </a:r>
            <a:r>
              <a:rPr spc="-15" dirty="0"/>
              <a:t>0</a:t>
            </a:r>
            <a:r>
              <a:rPr spc="-45" dirty="0"/>
              <a:t>3</a:t>
            </a:r>
            <a:r>
              <a:rPr dirty="0">
                <a:latin typeface="Arial"/>
                <a:cs typeface="Arial"/>
              </a:rPr>
              <a:t>-</a:t>
            </a:r>
            <a:r>
              <a:rPr spc="-5" dirty="0">
                <a:latin typeface="Arial"/>
                <a:cs typeface="Arial"/>
              </a:rPr>
              <a:t>2013)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74065" y="537411"/>
            <a:ext cx="4864735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Eylem 2: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ratejik Ortakl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ı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klar</a:t>
            </a:r>
            <a:endParaRPr sz="2600">
              <a:latin typeface="Tahoma"/>
              <a:cs typeface="Tahoma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4837" y="1046225"/>
          <a:ext cx="7561259" cy="4891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9651"/>
                <a:gridCol w="1668652"/>
                <a:gridCol w="926465"/>
                <a:gridCol w="1529714"/>
                <a:gridCol w="1906777"/>
              </a:tblGrid>
              <a:tr h="984503">
                <a:tc rowSpan="4">
                  <a:txBody>
                    <a:bodyPr/>
                    <a:lstStyle/>
                    <a:p>
                      <a:pPr marL="65405">
                        <a:lnSpc>
                          <a:spcPct val="100000"/>
                        </a:lnSpc>
                      </a:pPr>
                      <a:r>
                        <a:rPr sz="14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Fi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k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ri</a:t>
                      </a:r>
                      <a:r>
                        <a:rPr sz="1400" b="1" spc="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çı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k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tıl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4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r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65405" marR="62865">
                        <a:lnSpc>
                          <a:spcPct val="114999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jenin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ikri çıktıl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rı/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ğı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ilir somut ürünl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ri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müfred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jik 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z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emeler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gençlik ç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sı 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z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emeleri, Açık 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itim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yn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rı, </a:t>
                      </a:r>
                      <a:r>
                        <a:rPr sz="1200" spc="-3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T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rı,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lizle</a:t>
                      </a:r>
                      <a:r>
                        <a:rPr sz="1200" spc="-15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ırm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6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ö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renimi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yön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emleri v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.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66040" marR="356235">
                        <a:lnSpc>
                          <a:spcPct val="114999"/>
                        </a:lnSpc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Bir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im 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et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040" marR="267970">
                        <a:lnSpc>
                          <a:spcPct val="114999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Her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ma günü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için 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ılan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yön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tici</a:t>
                      </a:r>
                      <a:r>
                        <a:rPr sz="1200" b="1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şına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B1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.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1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84455" marR="81280">
                        <a:lnSpc>
                          <a:spcPct val="114999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ba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ğlı: Yönetici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id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personele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kin 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“Pr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je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yöne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imi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uygul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”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ps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mına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irmesi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be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klenmek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ed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-16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. Bu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lemde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çifte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yıt 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pm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önlemek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dın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 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şvuru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hiplerinin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eklif edilen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bir çıktı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için 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şvurulan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personel 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inin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ürünü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rını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doğ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rul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rı gere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ekti</a:t>
                      </a:r>
                      <a:r>
                        <a:rPr sz="1200" spc="-16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.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4455" marR="82550">
                        <a:lnSpc>
                          <a:spcPct val="114999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Çıktıl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ürden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bir hibe des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eğine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az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 nitelik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nicelik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olm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lıdı</a:t>
                      </a:r>
                      <a:r>
                        <a:rPr sz="1200" spc="-16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.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556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marR="223520">
                        <a:lnSpc>
                          <a:spcPct val="114999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Her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ünü için 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ılan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tı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acı/ öğ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116205" marR="200660">
                        <a:lnSpc>
                          <a:spcPct val="114999"/>
                        </a:lnSpc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/eğitici/gençl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k çal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anı</a:t>
                      </a:r>
                      <a:r>
                        <a:rPr sz="12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şına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B1.2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8463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71450" indent="5715">
                        <a:lnSpc>
                          <a:spcPct val="114999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Her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je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lışma günü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için 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ılan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b="1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şına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B1.3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632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marR="211454" indent="5715">
                        <a:lnSpc>
                          <a:spcPct val="11510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Her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ma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ünü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için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ida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per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ne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l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şına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B1.4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89889" y="301445"/>
            <a:ext cx="4872990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 Ey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em 2:</a:t>
            </a:r>
            <a:r>
              <a:rPr sz="2600" spc="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ra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ejik</a:t>
            </a:r>
            <a:r>
              <a:rPr sz="26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Or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ak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ık</a:t>
            </a:r>
            <a:r>
              <a:rPr sz="2600" spc="10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ar</a:t>
            </a:r>
            <a:endParaRPr sz="2600">
              <a:latin typeface="Tahoma"/>
              <a:cs typeface="Tahoma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33400" y="901700"/>
          <a:ext cx="7919972" cy="56672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952"/>
                <a:gridCol w="1802130"/>
                <a:gridCol w="1057275"/>
                <a:gridCol w="1141983"/>
                <a:gridCol w="604266"/>
                <a:gridCol w="2174366"/>
              </a:tblGrid>
              <a:tr h="1391158">
                <a:tc rowSpan="2">
                  <a:txBody>
                    <a:bodyPr/>
                    <a:lstStyle/>
                    <a:p>
                      <a:pPr marL="56515" marR="289560">
                        <a:lnSpc>
                          <a:spcPct val="114999"/>
                        </a:lnSpc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Çoğaltıcı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tk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nli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k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7150" marR="141605">
                        <a:lnSpc>
                          <a:spcPct val="114999"/>
                        </a:lnSpc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Pro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tar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n gerçekleş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irilen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çı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tıların p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laşılm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sı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 v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gınlaş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ırılması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 ama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an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ulusa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ve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57150" marR="78105">
                        <a:lnSpc>
                          <a:spcPct val="114999"/>
                        </a:lnSpc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ul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sö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si k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nferansların</a:t>
                      </a:r>
                      <a:r>
                        <a:rPr sz="1000" b="1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/ s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mi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ne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rl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rin</a:t>
                      </a:r>
                      <a:r>
                        <a:rPr sz="1000" b="1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/ 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kin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ikl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rin d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z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nl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sine</a:t>
                      </a:r>
                      <a:r>
                        <a:rPr sz="1000" b="1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yön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lik maliye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ka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kı.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8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57150" marR="271145" algn="just">
                        <a:lnSpc>
                          <a:spcPct val="115100"/>
                        </a:lnSpc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Ortak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ede g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rçekleş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oğ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ltma </a:t>
                      </a:r>
                      <a:r>
                        <a:rPr sz="10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et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leri</a:t>
                      </a:r>
                      <a:r>
                        <a:rPr sz="10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ibe ta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sisi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uy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gun</a:t>
                      </a:r>
                      <a:r>
                        <a:rPr sz="10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değildir.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ahoma"/>
                          <a:cs typeface="Tahoma"/>
                        </a:rPr>
                        <a:t>Biri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mali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et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 marR="291465">
                        <a:lnSpc>
                          <a:spcPct val="114999"/>
                        </a:lnSpc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atılım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 b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şı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100 AVRO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57150" marR="81280" indent="78740">
                        <a:lnSpc>
                          <a:spcPct val="115100"/>
                        </a:lnSpc>
                        <a:spcBef>
                          <a:spcPts val="295"/>
                        </a:spcBef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(baş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bir dey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şle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etk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liğin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er</a:t>
                      </a:r>
                      <a:r>
                        <a:rPr sz="10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aldığı</a:t>
                      </a:r>
                      <a:r>
                        <a:rPr sz="1000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eden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atılım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ılar)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7785" marR="98425">
                        <a:lnSpc>
                          <a:spcPct val="115100"/>
                        </a:lnSpc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roj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 b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şı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 ma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ksim u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m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30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000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577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AVRO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57785" marR="146685">
                        <a:lnSpc>
                          <a:spcPct val="114999"/>
                        </a:lnSpc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Şarta</a:t>
                      </a:r>
                      <a:r>
                        <a:rPr sz="10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ğlı:</a:t>
                      </a:r>
                      <a:r>
                        <a:rPr sz="10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Çoğ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ltı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0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et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lere destek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ak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pro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10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10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tıları ile</a:t>
                      </a:r>
                      <a:r>
                        <a:rPr sz="10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doğr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iliş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ili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olm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ları</a:t>
                      </a:r>
                      <a:r>
                        <a:rPr sz="10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ali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de sağl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ma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tadır.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Fi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10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tıları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için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ibe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desteği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 o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lma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an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bir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pro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gınlaş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ırıcı</a:t>
                      </a:r>
                      <a:r>
                        <a:rPr sz="10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aali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et</a:t>
                      </a:r>
                      <a:r>
                        <a:rPr sz="10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düze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lemek 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destek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alamaz.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935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0" marR="49530">
                        <a:lnSpc>
                          <a:spcPct val="114999"/>
                        </a:lnSpc>
                        <a:tabLst>
                          <a:tab pos="712470" algn="l"/>
                        </a:tabLst>
                      </a:pPr>
                      <a:r>
                        <a:rPr sz="1000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slar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sı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atılım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	b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şı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107950" marR="48895">
                        <a:lnSpc>
                          <a:spcPct val="114999"/>
                        </a:lnSpc>
                        <a:tabLst>
                          <a:tab pos="708025" algn="l"/>
                          <a:tab pos="927735" algn="l"/>
                        </a:tabLst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200	A</a:t>
                      </a:r>
                      <a:r>
                        <a:rPr sz="1000" b="1" spc="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O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(baş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		bir de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işlediğ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r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elerd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n atılım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ılar)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802714">
                <a:tc>
                  <a:txBody>
                    <a:bodyPr/>
                    <a:lstStyle/>
                    <a:p>
                      <a:pPr marL="56515" marR="330835">
                        <a:lnSpc>
                          <a:spcPct val="114999"/>
                        </a:lnSpc>
                      </a:pPr>
                      <a:r>
                        <a:rPr sz="1200" b="1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İ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ti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nai 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sr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af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ar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 marR="229235">
                        <a:lnSpc>
                          <a:spcPct val="114999"/>
                        </a:lnSpc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b="1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ro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luk v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ya</a:t>
                      </a:r>
                      <a:r>
                        <a:rPr sz="1000" b="1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mal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ve hizm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alı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000" b="1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ile</a:t>
                      </a:r>
                      <a:r>
                        <a:rPr sz="10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iliş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ili gerçek 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mali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ete</a:t>
                      </a:r>
                      <a:r>
                        <a:rPr sz="10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 marR="72390">
                        <a:lnSpc>
                          <a:spcPct val="114999"/>
                        </a:lnSpc>
                      </a:pPr>
                      <a:r>
                        <a:rPr sz="1000" spc="-5" dirty="0">
                          <a:latin typeface="Tahoma"/>
                          <a:cs typeface="Tahoma"/>
                        </a:rPr>
                        <a:t>Uy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gun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arcamaların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bir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ısmı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150" marR="190500">
                        <a:lnSpc>
                          <a:spcPct val="215000"/>
                        </a:lnSpc>
                      </a:pPr>
                      <a:r>
                        <a:rPr sz="1000" spc="-5" dirty="0">
                          <a:latin typeface="Tahoma"/>
                          <a:cs typeface="Tahoma"/>
                        </a:rPr>
                        <a:t>Uy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gun</a:t>
                      </a:r>
                      <a:r>
                        <a:rPr sz="10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arcamaların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%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75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’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 Pro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şı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 ma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sim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m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000" b="1" dirty="0">
                          <a:latin typeface="Tahoma"/>
                          <a:cs typeface="Tahoma"/>
                        </a:rPr>
                        <a:t>50.000</a:t>
                      </a:r>
                      <a:r>
                        <a:rPr sz="10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AVRO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" marR="26987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Şarta</a:t>
                      </a:r>
                      <a:r>
                        <a:rPr sz="10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ğlı:</a:t>
                      </a:r>
                      <a:r>
                        <a:rPr sz="10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aşero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uk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0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ün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uy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gun</a:t>
                      </a:r>
                      <a:r>
                        <a:rPr sz="10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olar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doğr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mış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ede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lerd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dola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ğr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dan ka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ılı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cı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kur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m/ku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ul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şlar 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arafın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an sağ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anamay</a:t>
                      </a:r>
                      <a:r>
                        <a:rPr sz="1000" b="1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n hizm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000" b="1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b="1" dirty="0">
                          <a:latin typeface="Tahoma"/>
                          <a:cs typeface="Tahoma"/>
                        </a:rPr>
                        <a:t>ile ilişkili</a:t>
                      </a:r>
                      <a:r>
                        <a:rPr sz="10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olm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lıdır. 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ipma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ormal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is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ipma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ormalde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atılım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ku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rum/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ku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ru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şlar</a:t>
                      </a:r>
                      <a:r>
                        <a:rPr sz="1000" spc="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tar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ku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lla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ılan</a:t>
                      </a:r>
                      <a:r>
                        <a:rPr sz="10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ipma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 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aps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amaz.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9817">
                <a:tc>
                  <a:txBody>
                    <a:bodyPr/>
                    <a:lstStyle/>
                    <a:p>
                      <a:pPr marL="56515" marR="172085">
                        <a:lnSpc>
                          <a:spcPct val="114999"/>
                        </a:lnSpc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Öz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ihtiyaç d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spc="-5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Tahoma"/>
                          <a:cs typeface="Tahoma"/>
                        </a:rPr>
                        <a:t>ği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gelli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 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atılımcı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ar</a:t>
                      </a:r>
                      <a:r>
                        <a:rPr sz="10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ile</a:t>
                      </a:r>
                      <a:endParaRPr sz="1000">
                        <a:latin typeface="Tahoma"/>
                        <a:cs typeface="Tahoma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doğr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iliş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ili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ek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mali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et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0" marR="72390">
                        <a:lnSpc>
                          <a:spcPct val="114999"/>
                        </a:lnSpc>
                      </a:pPr>
                      <a:r>
                        <a:rPr sz="1000" spc="-5" dirty="0">
                          <a:latin typeface="Tahoma"/>
                          <a:cs typeface="Tahoma"/>
                        </a:rPr>
                        <a:t>Uy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gun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arcamaların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bir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ısmı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ahoma"/>
                          <a:cs typeface="Tahoma"/>
                        </a:rPr>
                        <a:t>Uy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gun</a:t>
                      </a:r>
                      <a:r>
                        <a:rPr sz="10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arcamaların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%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100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’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ü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85" marR="372745">
                        <a:lnSpc>
                          <a:spcPct val="114999"/>
                        </a:lnSpc>
                      </a:pPr>
                      <a:r>
                        <a:rPr sz="1000" dirty="0">
                          <a:latin typeface="Tahoma"/>
                          <a:cs typeface="Tahoma"/>
                        </a:rPr>
                        <a:t>Şarta</a:t>
                      </a:r>
                      <a:r>
                        <a:rPr sz="10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ğlı:</a:t>
                      </a:r>
                      <a:r>
                        <a:rPr sz="10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bu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mali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etlere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ir talepler</a:t>
                      </a:r>
                      <a:r>
                        <a:rPr sz="10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vu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ru</a:t>
                      </a:r>
                      <a:r>
                        <a:rPr sz="10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orm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un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da ger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kç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ele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diril</a:t>
                      </a:r>
                      <a:r>
                        <a:rPr sz="1000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elidir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12417" y="305221"/>
            <a:ext cx="5518785" cy="417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12215" marR="5080" indent="-1200150">
              <a:lnSpc>
                <a:spcPct val="100000"/>
              </a:lnSpc>
            </a:pP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ULU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SÖ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ESİ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EĞİ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İ</a:t>
            </a:r>
            <a:r>
              <a:rPr sz="1400" b="1" spc="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1400" b="1" spc="-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ÖĞ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1400" b="1" spc="1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4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VE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ÖĞ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400" b="1" spc="1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400" b="1" spc="-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1400" b="1" spc="-30" dirty="0">
                <a:solidFill>
                  <a:srgbClr val="FF0000"/>
                </a:solidFill>
                <a:latin typeface="Arial"/>
                <a:cs typeface="Arial"/>
              </a:rPr>
              <a:t>AA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İYE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TL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İ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E YÖ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İK</a:t>
            </a:r>
            <a:r>
              <a:rPr sz="1400" b="1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İ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B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 T</a:t>
            </a:r>
            <a:r>
              <a:rPr sz="1400" b="1" spc="-4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SİSİ</a:t>
            </a:r>
            <a:r>
              <a:rPr sz="1400" b="1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KUR</a:t>
            </a:r>
            <a:r>
              <a:rPr sz="1400" b="1" spc="-4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400" b="1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400" b="1" spc="-10" dirty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0850" y="702309"/>
          <a:ext cx="8064500" cy="59751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7874"/>
                <a:gridCol w="1304925"/>
                <a:gridCol w="1084326"/>
                <a:gridCol w="1363599"/>
                <a:gridCol w="1365250"/>
                <a:gridCol w="1668526"/>
              </a:tblGrid>
              <a:tr h="306069">
                <a:tc gridSpan="2">
                  <a:txBody>
                    <a:bodyPr/>
                    <a:lstStyle/>
                    <a:p>
                      <a:pPr marL="795020">
                        <a:lnSpc>
                          <a:spcPct val="100000"/>
                        </a:lnSpc>
                      </a:pPr>
                      <a:r>
                        <a:rPr sz="700" b="1" dirty="0">
                          <a:latin typeface="Tahoma"/>
                          <a:cs typeface="Tahoma"/>
                        </a:rPr>
                        <a:t>UY</a:t>
                      </a:r>
                      <a:r>
                        <a:rPr sz="700" b="1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UN </a:t>
                      </a:r>
                      <a:r>
                        <a:rPr sz="700" b="1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ARCAMA</a:t>
                      </a:r>
                      <a:r>
                        <a:rPr sz="700" b="1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AR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4470" marR="198120" indent="51435">
                        <a:lnSpc>
                          <a:spcPct val="100000"/>
                        </a:lnSpc>
                      </a:pPr>
                      <a:r>
                        <a:rPr sz="700" b="1" dirty="0">
                          <a:latin typeface="Tahoma"/>
                          <a:cs typeface="Tahoma"/>
                        </a:rPr>
                        <a:t>FİNANSMAN ME</a:t>
                      </a:r>
                      <a:r>
                        <a:rPr sz="700" b="1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ANİZMASI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70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70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AR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0">
                        <a:lnSpc>
                          <a:spcPct val="100000"/>
                        </a:lnSpc>
                      </a:pPr>
                      <a:r>
                        <a:rPr sz="70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AHSİS</a:t>
                      </a:r>
                      <a:r>
                        <a:rPr sz="7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KURA</a:t>
                      </a:r>
                      <a:r>
                        <a:rPr sz="700" b="1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I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6550">
                <a:tc rowSpan="2">
                  <a:txBody>
                    <a:bodyPr/>
                    <a:lstStyle/>
                    <a:p>
                      <a:pPr marL="347345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Tahoma"/>
                          <a:cs typeface="Tahoma"/>
                        </a:rPr>
                        <a:t>Seyahat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8100" marR="86360">
                        <a:lnSpc>
                          <a:spcPct val="114999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Eş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ile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de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dâ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,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ılım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ye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k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ol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ye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aliye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t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ye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itme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önme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k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ptıkl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se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at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iyetin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spc="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ı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ahoma"/>
                          <a:cs typeface="Tahoma"/>
                        </a:rPr>
                        <a:t>Biri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mali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et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735" marR="314325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100</a:t>
                      </a:r>
                      <a:r>
                        <a:rPr sz="8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999</a:t>
                      </a:r>
                      <a:r>
                        <a:rPr sz="800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as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fele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: 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ılım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cı b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275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AVRO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>
                  <a:txBody>
                    <a:bodyPr/>
                    <a:lstStyle/>
                    <a:p>
                      <a:pPr marL="38735" marR="59690">
                        <a:lnSpc>
                          <a:spcPct val="114999"/>
                        </a:lnSpc>
                      </a:pPr>
                      <a:r>
                        <a:rPr sz="800" spc="-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rt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: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vu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ru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ri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reke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lili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spc="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aliye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ler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ni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pr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je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he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 v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onu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rın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ul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ak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 g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ekl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ol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ğr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r.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Sey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mesafeler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pa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Kom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yon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fı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te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le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he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sap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sı</a:t>
                      </a:r>
                      <a:r>
                        <a:rPr sz="800" spc="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kull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ak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he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sap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r.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740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735" marR="56515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2000</a:t>
                      </a:r>
                      <a:r>
                        <a:rPr sz="8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 vey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ah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az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 s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ey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fele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: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ılım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cı b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360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AVRO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34871">
                <a:tc rowSpan="4"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Bir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el</a:t>
                      </a:r>
                      <a:r>
                        <a:rPr sz="11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tek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38100" marR="186055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Fa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aliye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as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da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ılım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ahın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ı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an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nlü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m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iye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t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ahoma"/>
                          <a:cs typeface="Tahoma"/>
                        </a:rPr>
                        <a:t>Biri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mali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et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marR="94615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Uz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öne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ö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ğr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etm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 vey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iti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ö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evlen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mele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ri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8735" marR="11874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ça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şa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z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 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öne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reketlili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ği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marR="299720">
                        <a:lnSpc>
                          <a:spcPct val="114999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Fa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aliyeti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14.</a:t>
                      </a:r>
                      <a:r>
                        <a:rPr sz="8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nün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: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ılı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mcı</a:t>
                      </a:r>
                      <a:r>
                        <a:rPr sz="8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 g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nlü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.5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+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8735" marR="92710">
                        <a:lnSpc>
                          <a:spcPct val="114999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Fa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aliyeti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15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60.</a:t>
                      </a:r>
                      <a:r>
                        <a:rPr sz="8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nle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ri 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as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:</a:t>
                      </a:r>
                      <a:r>
                        <a:rPr sz="8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ılı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mcı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 g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nlü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.6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+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8735" marR="80645">
                        <a:lnSpc>
                          <a:spcPct val="1151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Fa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aliyeti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61.</a:t>
                      </a:r>
                      <a:r>
                        <a:rPr sz="8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nün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12 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r: k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atılı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mcı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 g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nlü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b="1" spc="5" dirty="0">
                          <a:latin typeface="Tahoma"/>
                          <a:cs typeface="Tahoma"/>
                        </a:rPr>
                        <a:t>1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.7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516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marR="107950">
                        <a:lnSpc>
                          <a:spcPct val="114999"/>
                        </a:lnSpc>
                      </a:pPr>
                      <a:r>
                        <a:rPr sz="800" spc="-5" dirty="0">
                          <a:latin typeface="Tahoma"/>
                          <a:cs typeface="Tahoma"/>
                        </a:rPr>
                        <a:t>Kı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sa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öne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ak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rs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one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l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iti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etkinlikle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ri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marR="186055">
                        <a:lnSpc>
                          <a:spcPct val="100000"/>
                        </a:lnSpc>
                      </a:pPr>
                      <a:r>
                        <a:rPr sz="7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aa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7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ti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7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14.</a:t>
                      </a:r>
                      <a:r>
                        <a:rPr sz="7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nün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7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r: k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atılı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mcı</a:t>
                      </a:r>
                      <a:r>
                        <a:rPr sz="7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şı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nlü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700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100 </a:t>
                      </a:r>
                      <a:r>
                        <a:rPr sz="700" b="1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VRO</a:t>
                      </a:r>
                      <a:endParaRPr sz="700">
                        <a:latin typeface="Tahoma"/>
                        <a:cs typeface="Tahoma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700" dirty="0">
                          <a:latin typeface="Tahoma"/>
                          <a:cs typeface="Tahoma"/>
                        </a:rPr>
                        <a:t>+</a:t>
                      </a:r>
                      <a:endParaRPr sz="700">
                        <a:latin typeface="Tahoma"/>
                        <a:cs typeface="Tahoma"/>
                      </a:endParaRPr>
                    </a:p>
                    <a:p>
                      <a:pPr marL="38735" marR="245745">
                        <a:lnSpc>
                          <a:spcPct val="114999"/>
                        </a:lnSpc>
                        <a:spcBef>
                          <a:spcPts val="5"/>
                        </a:spcBef>
                      </a:pPr>
                      <a:r>
                        <a:rPr sz="7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aa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7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ti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7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15</a:t>
                      </a:r>
                      <a:r>
                        <a:rPr sz="7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il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60.</a:t>
                      </a:r>
                      <a:r>
                        <a:rPr sz="7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nl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eri 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sı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:</a:t>
                      </a:r>
                      <a:r>
                        <a:rPr sz="7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atılı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mcı</a:t>
                      </a:r>
                      <a:r>
                        <a:rPr sz="7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şı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a g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nlü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700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70</a:t>
                      </a:r>
                      <a:r>
                        <a:rPr sz="7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b="1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VRO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299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marR="215900">
                        <a:lnSpc>
                          <a:spcPct val="114999"/>
                        </a:lnSpc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ku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ö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ğr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ile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ni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z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 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öne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reketlili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ği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7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tılı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mcı</a:t>
                      </a:r>
                      <a:r>
                        <a:rPr sz="7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şı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nlü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7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B1.8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5149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marR="90805">
                        <a:lnSpc>
                          <a:spcPct val="114999"/>
                        </a:lnSpc>
                      </a:pPr>
                      <a:r>
                        <a:rPr sz="800" spc="-10" dirty="0">
                          <a:latin typeface="Tahoma"/>
                          <a:cs typeface="Tahoma"/>
                        </a:rPr>
                        <a:t>Ö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re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ile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sa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ön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m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aliye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ler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rm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reke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lilik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800" spc="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oku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l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ö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ğr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ile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ni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sa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öne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m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reketlili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800" spc="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yo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 pr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gr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aml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):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35" marR="186690">
                        <a:lnSpc>
                          <a:spcPct val="114999"/>
                        </a:lnSpc>
                      </a:pPr>
                      <a:r>
                        <a:rPr sz="7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aa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ye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7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14.</a:t>
                      </a:r>
                      <a:r>
                        <a:rPr sz="7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ünün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7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r: k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atılı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mcı</a:t>
                      </a:r>
                      <a:r>
                        <a:rPr sz="7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şı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nlü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7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55 </a:t>
                      </a:r>
                      <a:r>
                        <a:rPr sz="700" b="1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VRO</a:t>
                      </a:r>
                      <a:endParaRPr sz="700">
                        <a:latin typeface="Tahoma"/>
                        <a:cs typeface="Tahoma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700" dirty="0">
                          <a:latin typeface="Tahoma"/>
                          <a:cs typeface="Tahoma"/>
                        </a:rPr>
                        <a:t>+</a:t>
                      </a:r>
                      <a:endParaRPr sz="700">
                        <a:latin typeface="Tahoma"/>
                        <a:cs typeface="Tahoma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7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aa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7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ti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7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15</a:t>
                      </a:r>
                      <a:r>
                        <a:rPr sz="7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il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60.</a:t>
                      </a:r>
                      <a:r>
                        <a:rPr sz="7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nl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eri</a:t>
                      </a:r>
                      <a:endParaRPr sz="700">
                        <a:latin typeface="Tahoma"/>
                        <a:cs typeface="Tahoma"/>
                      </a:endParaRPr>
                    </a:p>
                    <a:p>
                      <a:pPr marL="38735" marR="320675">
                        <a:lnSpc>
                          <a:spcPct val="114300"/>
                        </a:lnSpc>
                        <a:spcBef>
                          <a:spcPts val="10"/>
                        </a:spcBef>
                      </a:pPr>
                      <a:r>
                        <a:rPr sz="7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sı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da</a:t>
                      </a:r>
                      <a:r>
                        <a:rPr sz="7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:k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atılı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mcı</a:t>
                      </a:r>
                      <a:r>
                        <a:rPr sz="7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şı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a g</a:t>
                      </a:r>
                      <a:r>
                        <a:rPr sz="700" spc="-10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700" spc="-5" dirty="0">
                          <a:latin typeface="Tahoma"/>
                          <a:cs typeface="Tahoma"/>
                        </a:rPr>
                        <a:t>nlü</a:t>
                      </a:r>
                      <a:r>
                        <a:rPr sz="7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700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40</a:t>
                      </a:r>
                      <a:r>
                        <a:rPr sz="7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700" b="1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700" b="1" dirty="0">
                          <a:latin typeface="Tahoma"/>
                          <a:cs typeface="Tahoma"/>
                        </a:rPr>
                        <a:t>VRO</a:t>
                      </a:r>
                      <a:endParaRPr sz="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4191">
                <a:tc>
                  <a:txBody>
                    <a:bodyPr/>
                    <a:lstStyle/>
                    <a:p>
                      <a:pPr marL="257175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Tahoma"/>
                          <a:cs typeface="Tahoma"/>
                        </a:rPr>
                        <a:t>Dil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100" b="1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100" b="1" spc="-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100" b="1" dirty="0">
                          <a:latin typeface="Tahoma"/>
                          <a:cs typeface="Tahoma"/>
                        </a:rPr>
                        <a:t>teği</a:t>
                      </a:r>
                      <a:endParaRPr sz="11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0" marR="40005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Eğ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iti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 ve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vey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 ça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şm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kull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ac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akl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ı 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iyile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ti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k 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ac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ıyl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ılım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sunul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an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este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e b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tıl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8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iye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t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</a:pPr>
                      <a:r>
                        <a:rPr sz="1000" spc="-5" dirty="0">
                          <a:latin typeface="Tahoma"/>
                          <a:cs typeface="Tahoma"/>
                        </a:rPr>
                        <a:t>Biri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0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mali</a:t>
                      </a:r>
                      <a:r>
                        <a:rPr sz="10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000" dirty="0">
                          <a:latin typeface="Tahoma"/>
                          <a:cs typeface="Tahoma"/>
                        </a:rPr>
                        <a:t>et</a:t>
                      </a:r>
                      <a:endParaRPr sz="10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8735">
                        <a:lnSpc>
                          <a:spcPct val="100000"/>
                        </a:lnSpc>
                      </a:pPr>
                      <a:r>
                        <a:rPr sz="800" dirty="0">
                          <a:latin typeface="Tahoma"/>
                          <a:cs typeface="Tahoma"/>
                        </a:rPr>
                        <a:t>Ya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nı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zca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2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12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ay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aliyetle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:</a:t>
                      </a:r>
                      <a:endParaRPr sz="800">
                        <a:latin typeface="Tahoma"/>
                        <a:cs typeface="Tahoma"/>
                      </a:endParaRPr>
                    </a:p>
                    <a:p>
                      <a:pPr marL="3873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800" spc="-5" dirty="0">
                          <a:latin typeface="Tahoma"/>
                          <a:cs typeface="Tahoma"/>
                        </a:rPr>
                        <a:t>Di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te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ği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 ihtiy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acı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ol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an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ılım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cı</a:t>
                      </a:r>
                      <a:r>
                        <a:rPr sz="800" spc="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ın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150</a:t>
                      </a:r>
                      <a:r>
                        <a:rPr sz="8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dirty="0">
                          <a:latin typeface="Tahoma"/>
                          <a:cs typeface="Tahoma"/>
                        </a:rPr>
                        <a:t>AVRO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735" marR="8191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rt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lı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: 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fin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sal</a:t>
                      </a:r>
                      <a:r>
                        <a:rPr sz="8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te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bi b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vu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ru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fo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mun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da g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ek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çe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en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800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lme</a:t>
                      </a:r>
                      <a:r>
                        <a:rPr sz="800" spc="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800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800" dirty="0">
                          <a:latin typeface="Tahoma"/>
                          <a:cs typeface="Tahoma"/>
                        </a:rPr>
                        <a:t>r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210241"/>
            <a:ext cx="2131695" cy="381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Hibe</a:t>
            </a:r>
            <a:r>
              <a:rPr sz="2800" spc="-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Tahoma"/>
                <a:cs typeface="Tahoma"/>
              </a:rPr>
              <a:t>Ölçütleri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7512" y="647700"/>
            <a:ext cx="2876550" cy="3086100"/>
          </a:xfrm>
          <a:custGeom>
            <a:avLst/>
            <a:gdLst/>
            <a:ahLst/>
            <a:cxnLst/>
            <a:rect l="l" t="t" r="r" b="b"/>
            <a:pathLst>
              <a:path w="2876550" h="3086100">
                <a:moveTo>
                  <a:pt x="0" y="3086100"/>
                </a:moveTo>
                <a:lnTo>
                  <a:pt x="2876550" y="3086100"/>
                </a:lnTo>
                <a:lnTo>
                  <a:pt x="2876550" y="0"/>
                </a:lnTo>
                <a:lnTo>
                  <a:pt x="0" y="0"/>
                </a:lnTo>
                <a:lnTo>
                  <a:pt x="0" y="3086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94126" y="647700"/>
            <a:ext cx="5403850" cy="3086100"/>
          </a:xfrm>
          <a:custGeom>
            <a:avLst/>
            <a:gdLst/>
            <a:ahLst/>
            <a:cxnLst/>
            <a:rect l="l" t="t" r="r" b="b"/>
            <a:pathLst>
              <a:path w="5403850" h="3086100">
                <a:moveTo>
                  <a:pt x="0" y="3086100"/>
                </a:moveTo>
                <a:lnTo>
                  <a:pt x="5403850" y="3086100"/>
                </a:lnTo>
                <a:lnTo>
                  <a:pt x="5403850" y="0"/>
                </a:lnTo>
                <a:lnTo>
                  <a:pt x="0" y="0"/>
                </a:lnTo>
                <a:lnTo>
                  <a:pt x="0" y="3086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7512" y="3733800"/>
            <a:ext cx="2876550" cy="2895600"/>
          </a:xfrm>
          <a:custGeom>
            <a:avLst/>
            <a:gdLst/>
            <a:ahLst/>
            <a:cxnLst/>
            <a:rect l="l" t="t" r="r" b="b"/>
            <a:pathLst>
              <a:path w="2876550" h="2895600">
                <a:moveTo>
                  <a:pt x="0" y="2895600"/>
                </a:moveTo>
                <a:lnTo>
                  <a:pt x="2876550" y="2895600"/>
                </a:lnTo>
                <a:lnTo>
                  <a:pt x="2876550" y="0"/>
                </a:lnTo>
                <a:lnTo>
                  <a:pt x="0" y="0"/>
                </a:lnTo>
                <a:lnTo>
                  <a:pt x="0" y="2895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94126" y="3733800"/>
            <a:ext cx="5403850" cy="2895600"/>
          </a:xfrm>
          <a:custGeom>
            <a:avLst/>
            <a:gdLst/>
            <a:ahLst/>
            <a:cxnLst/>
            <a:rect l="l" t="t" r="r" b="b"/>
            <a:pathLst>
              <a:path w="5403850" h="2895600">
                <a:moveTo>
                  <a:pt x="0" y="2895600"/>
                </a:moveTo>
                <a:lnTo>
                  <a:pt x="5403850" y="2895600"/>
                </a:lnTo>
                <a:lnTo>
                  <a:pt x="5403850" y="0"/>
                </a:lnTo>
                <a:lnTo>
                  <a:pt x="0" y="0"/>
                </a:lnTo>
                <a:lnTo>
                  <a:pt x="0" y="2895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11162" y="647700"/>
          <a:ext cx="8280463" cy="5981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6613"/>
                <a:gridCol w="5403850"/>
              </a:tblGrid>
              <a:tr h="3086100">
                <a:tc>
                  <a:txBody>
                    <a:bodyPr/>
                    <a:lstStyle/>
                    <a:p>
                      <a:pPr marL="29845" marR="904240">
                        <a:lnSpc>
                          <a:spcPct val="178700"/>
                        </a:lnSpc>
                      </a:pPr>
                      <a:r>
                        <a:rPr sz="1400" b="1" dirty="0">
                          <a:latin typeface="Tahoma"/>
                          <a:cs typeface="Tahoma"/>
                        </a:rPr>
                        <a:t>Pro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je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nin</a:t>
                      </a:r>
                      <a:r>
                        <a:rPr sz="1400" b="1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uygunluğu 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(mak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 3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0 p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uan)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73380" indent="-343535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374015" algn="l"/>
                        </a:tabLst>
                      </a:pPr>
                      <a:r>
                        <a:rPr sz="1200" spc="-12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klifin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aşa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ıdaki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larla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uygu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luğ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: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18415" indent="-343535">
                        <a:lnSpc>
                          <a:spcPct val="100000"/>
                        </a:lnSpc>
                        <a:buFont typeface="Verdana"/>
                        <a:buChar char="-"/>
                        <a:tabLst>
                          <a:tab pos="374015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Eğitim, </a:t>
                      </a:r>
                      <a:r>
                        <a:rPr sz="1200" spc="-1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öğ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re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im </a:t>
                      </a:r>
                      <a:r>
                        <a:rPr sz="1200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nçliğin </a:t>
                      </a:r>
                      <a:r>
                        <a:rPr sz="1200" spc="-1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 </a:t>
                      </a:r>
                      <a:r>
                        <a:rPr sz="1200" spc="-1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 </a:t>
                      </a:r>
                      <a:r>
                        <a:rPr sz="1200" spc="-1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ha </a:t>
                      </a:r>
                      <a:r>
                        <a:rPr sz="1200" spc="-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z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la </a:t>
                      </a:r>
                      <a:r>
                        <a:rPr sz="1200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nı </a:t>
                      </a:r>
                      <a:r>
                        <a:rPr sz="1200" spc="-1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ile </a:t>
                      </a:r>
                      <a:r>
                        <a:rPr sz="12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ilgili </a:t>
                      </a:r>
                      <a:r>
                        <a:rPr sz="1200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rupa pol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ikalar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nın</a:t>
                      </a:r>
                      <a:r>
                        <a:rPr sz="1200" b="1" spc="-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he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ri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20955" indent="-343535">
                        <a:lnSpc>
                          <a:spcPct val="100000"/>
                        </a:lnSpc>
                        <a:buFont typeface="Verdana"/>
                        <a:buChar char="-"/>
                        <a:tabLst>
                          <a:tab pos="374015" algn="l"/>
                        </a:tabLst>
                      </a:pPr>
                      <a:r>
                        <a:rPr sz="1200" b="1" spc="5" dirty="0">
                          <a:latin typeface="Tahoma"/>
                          <a:cs typeface="Tahoma"/>
                        </a:rPr>
                        <a:t>Ey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b="1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he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ri </a:t>
                      </a:r>
                      <a:r>
                        <a:rPr sz="1200" b="1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15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b="1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ön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ik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ri </a:t>
                      </a:r>
                      <a:r>
                        <a:rPr sz="1200" b="1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(L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spc="-1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"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jik </a:t>
                      </a:r>
                      <a:r>
                        <a:rPr sz="1200" spc="-1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aklık </a:t>
                      </a:r>
                      <a:r>
                        <a:rPr sz="1200" spc="-1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maçları 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rdir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" bölüm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kınız)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420370" indent="-390525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421005" algn="l"/>
                        </a:tabLst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ölçüd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: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indent="-343535">
                        <a:lnSpc>
                          <a:spcPct val="100000"/>
                        </a:lnSpc>
                        <a:buFont typeface="Verdana"/>
                        <a:buChar char="-"/>
                        <a:tabLst>
                          <a:tab pos="374015" algn="l"/>
                        </a:tabLst>
                      </a:pPr>
                      <a:r>
                        <a:rPr sz="1200" spc="-12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klif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gerç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do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ru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bir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ih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aç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analiizi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anı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or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indent="-343535">
                        <a:lnSpc>
                          <a:spcPct val="100000"/>
                        </a:lnSpc>
                        <a:buFont typeface="Verdana"/>
                        <a:buChar char="-"/>
                        <a:tabLst>
                          <a:tab pos="374015" algn="l"/>
                        </a:tabLst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edefler 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çıkça 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nı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nmı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 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gerç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kçi 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 </a:t>
                      </a:r>
                      <a:r>
                        <a:rPr sz="1200" spc="-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rul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 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ile </a:t>
                      </a:r>
                      <a:r>
                        <a:rPr sz="1200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f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grupların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orunlarını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le alı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or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20320" indent="-343535">
                        <a:lnSpc>
                          <a:spcPct val="100000"/>
                        </a:lnSpc>
                        <a:buFont typeface="Verdana"/>
                        <a:buChar char="-"/>
                        <a:tabLst>
                          <a:tab pos="374015" algn="l"/>
                        </a:tabLst>
                      </a:pPr>
                      <a:r>
                        <a:rPr sz="1200" spc="-12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klif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ği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ö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ğre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im ve gençliğin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rklı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rı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asında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ne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atm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 uygun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21590" indent="-343535">
                        <a:lnSpc>
                          <a:spcPct val="100000"/>
                        </a:lnSpc>
                        <a:buFont typeface="Verdana"/>
                        <a:buChar char="-"/>
                        <a:tabLst>
                          <a:tab pos="374015" algn="l"/>
                        </a:tabLst>
                      </a:pPr>
                      <a:r>
                        <a:rPr sz="1200" spc="-12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klif</a:t>
                      </a:r>
                      <a:r>
                        <a:rPr sz="1200" spc="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nili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çi</a:t>
                      </a:r>
                      <a:r>
                        <a:rPr sz="1200" spc="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/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ha</a:t>
                      </a:r>
                      <a:r>
                        <a:rPr sz="1200" spc="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önce</a:t>
                      </a:r>
                      <a:r>
                        <a:rPr sz="1200" spc="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afı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ür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ül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üş</a:t>
                      </a:r>
                      <a:r>
                        <a:rPr sz="1200" spc="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diğ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 giri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iml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ri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am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ml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yıcı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niteli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20955" indent="-343535">
                        <a:lnSpc>
                          <a:spcPct val="100000"/>
                        </a:lnSpc>
                        <a:buFont typeface="Verdana"/>
                        <a:buChar char="-"/>
                        <a:tabLst>
                          <a:tab pos="374015" algn="l"/>
                        </a:tabLst>
                      </a:pPr>
                      <a:r>
                        <a:rPr sz="1200" spc="-12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klif </a:t>
                      </a:r>
                      <a:r>
                        <a:rPr sz="12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 </a:t>
                      </a:r>
                      <a:r>
                        <a:rPr sz="1200" spc="-10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bir </a:t>
                      </a:r>
                      <a:r>
                        <a:rPr sz="120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ed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10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yürü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rl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10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lde </a:t>
                      </a:r>
                      <a:r>
                        <a:rPr sz="1200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dil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 </a:t>
                      </a:r>
                      <a:r>
                        <a:rPr sz="12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çlar a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acılığıyla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AB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se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vi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de ka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değer ge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iri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or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895600">
                <a:tc>
                  <a:txBody>
                    <a:bodyPr/>
                    <a:lstStyle/>
                    <a:p>
                      <a:pPr marL="29845" marR="821055">
                        <a:lnSpc>
                          <a:spcPct val="71400"/>
                        </a:lnSpc>
                      </a:pPr>
                      <a:r>
                        <a:rPr sz="1400" b="1" dirty="0">
                          <a:latin typeface="Tahoma"/>
                          <a:cs typeface="Tahoma"/>
                        </a:rPr>
                        <a:t>Pro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tasarımı</a:t>
                      </a:r>
                      <a:r>
                        <a:rPr sz="14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ve uygulamas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nın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it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si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ahoma"/>
                          <a:cs typeface="Tahoma"/>
                        </a:rPr>
                        <a:t>(mak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 2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0 p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uan)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73380" marR="19685" indent="-343535" algn="just">
                        <a:lnSpc>
                          <a:spcPts val="1200"/>
                        </a:lnSpc>
                        <a:buFont typeface="Wingdings"/>
                        <a:buChar char=""/>
                        <a:tabLst>
                          <a:tab pos="374015" algn="l"/>
                        </a:tabLst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z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ırlık, </a:t>
                      </a:r>
                      <a:r>
                        <a:rPr sz="1200" spc="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uygul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ma, </a:t>
                      </a:r>
                      <a:r>
                        <a:rPr sz="1200" spc="10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z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 </a:t>
                      </a:r>
                      <a:r>
                        <a:rPr sz="1200" spc="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değ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nd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rme </a:t>
                      </a:r>
                      <a:r>
                        <a:rPr sz="1200" spc="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ya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ygınlaş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ma </a:t>
                      </a:r>
                      <a:r>
                        <a:rPr sz="1200" spc="10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ilgili uygun</a:t>
                      </a:r>
                      <a:r>
                        <a:rPr sz="1200" spc="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aşam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6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â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hil,</a:t>
                      </a:r>
                      <a:r>
                        <a:rPr sz="1200" spc="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çalı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ma</a:t>
                      </a:r>
                      <a:r>
                        <a:rPr sz="1200" spc="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program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nın</a:t>
                      </a:r>
                      <a:r>
                        <a:rPr sz="1200" b="1" spc="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açık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ığı,</a:t>
                      </a:r>
                      <a:r>
                        <a:rPr sz="1200" b="1" spc="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bü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ünl</a:t>
                      </a:r>
                      <a:r>
                        <a:rPr sz="1200" b="1" spc="-15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ğü</a:t>
                      </a:r>
                      <a:r>
                        <a:rPr sz="1200" b="1" spc="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ve kalite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i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indent="-343535"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Wingdings"/>
                        <a:buChar char=""/>
                        <a:tabLst>
                          <a:tab pos="374015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klif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dil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asında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ar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ık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indent="-343535"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Wingdings"/>
                        <a:buChar char=""/>
                        <a:tabLst>
                          <a:tab pos="374015" algn="l"/>
                        </a:tabLst>
                      </a:pPr>
                      <a:r>
                        <a:rPr sz="1200" spc="-12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klif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dil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od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lojinin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f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zibilit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22225" indent="-343535" algn="just">
                        <a:lnSpc>
                          <a:spcPct val="83400"/>
                        </a:lnSpc>
                        <a:spcBef>
                          <a:spcPts val="300"/>
                        </a:spcBef>
                        <a:buFont typeface="Wingdings"/>
                        <a:buChar char=""/>
                        <a:tabLst>
                          <a:tab pos="374015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uygulam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ının </a:t>
                      </a:r>
                      <a:r>
                        <a:rPr sz="1200" spc="-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 </a:t>
                      </a:r>
                      <a:r>
                        <a:rPr sz="1200" spc="-10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de </a:t>
                      </a:r>
                      <a:r>
                        <a:rPr sz="120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ol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asını, </a:t>
                      </a:r>
                      <a:r>
                        <a:rPr sz="1200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zamanında </a:t>
                      </a:r>
                      <a:r>
                        <a:rPr sz="12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ve </a:t>
                      </a:r>
                      <a:r>
                        <a:rPr sz="1200" spc="-10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bü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ine uygun  </a:t>
                      </a:r>
                      <a:r>
                        <a:rPr sz="1200" spc="10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amla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masını  </a:t>
                      </a:r>
                      <a:r>
                        <a:rPr sz="1200" spc="9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lamak  </a:t>
                      </a:r>
                      <a:r>
                        <a:rPr sz="1200" spc="9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için,  </a:t>
                      </a:r>
                      <a:r>
                        <a:rPr sz="1200" spc="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 </a:t>
                      </a:r>
                      <a:r>
                        <a:rPr sz="1200" spc="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  </a:t>
                      </a:r>
                      <a:r>
                        <a:rPr sz="1200" spc="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dbi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mevcudi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gunluğu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indent="-343535">
                        <a:lnSpc>
                          <a:spcPts val="1320"/>
                        </a:lnSpc>
                        <a:spcBef>
                          <a:spcPts val="60"/>
                        </a:spcBef>
                        <a:buFont typeface="Wingdings"/>
                        <a:buChar char=""/>
                        <a:tabLst>
                          <a:tab pos="374015" algn="l"/>
                          <a:tab pos="3764279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enin </a:t>
                      </a:r>
                      <a:r>
                        <a:rPr sz="1200" spc="-1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mali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ye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t </a:t>
                      </a:r>
                      <a:r>
                        <a:rPr sz="1200" spc="-19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açısınd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spc="-18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1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ölçüde </a:t>
                      </a:r>
                      <a:r>
                        <a:rPr sz="1200" spc="-1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et</a:t>
                      </a:r>
                      <a:r>
                        <a:rPr sz="1200" b="1" spc="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in </a:t>
                      </a:r>
                      <a:r>
                        <a:rPr sz="1200" b="1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	h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 </a:t>
                      </a:r>
                      <a:r>
                        <a:rPr sz="1200" spc="-1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bir </a:t>
                      </a:r>
                      <a:r>
                        <a:rPr sz="1200" spc="-18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1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uygun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>
                        <a:lnSpc>
                          <a:spcPts val="1320"/>
                        </a:lnSpc>
                      </a:pPr>
                      <a:r>
                        <a:rPr sz="1200" b="1" dirty="0">
                          <a:latin typeface="Tahoma"/>
                          <a:cs typeface="Tahoma"/>
                        </a:rPr>
                        <a:t>ka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hsi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spc="-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olu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Eğ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pro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eğiti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öğr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veya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öğr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nme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fa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al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etl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planlı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ors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: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20955" indent="-343535" algn="just">
                        <a:lnSpc>
                          <a:spcPts val="1200"/>
                        </a:lnSpc>
                        <a:spcBef>
                          <a:spcPts val="300"/>
                        </a:spcBef>
                        <a:buFont typeface="Wingdings"/>
                        <a:buChar char=""/>
                        <a:tabLst>
                          <a:tab pos="374015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Bu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f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pro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am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çlarına 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ölçü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uygun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 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uygun 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yıda ka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olu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19685" indent="-343535" algn="just">
                        <a:lnSpc>
                          <a:spcPts val="1200"/>
                        </a:lnSpc>
                        <a:spcBef>
                          <a:spcPts val="300"/>
                        </a:spcBef>
                        <a:buFont typeface="Wingdings"/>
                        <a:buChar char=""/>
                        <a:tabLst>
                          <a:tab pos="374015" algn="l"/>
                        </a:tabLst>
                      </a:pPr>
                      <a:r>
                        <a:rPr sz="1200" spc="-2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ılımcıla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ın </a:t>
                      </a:r>
                      <a:r>
                        <a:rPr sz="1200" spc="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öğre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me </a:t>
                      </a:r>
                      <a:r>
                        <a:rPr sz="1200" spc="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ılarının </a:t>
                      </a:r>
                      <a:r>
                        <a:rPr sz="1200" spc="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an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nması </a:t>
                      </a:r>
                      <a:r>
                        <a:rPr sz="1200" spc="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oğrul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nmasına </a:t>
                      </a:r>
                      <a:r>
                        <a:rPr sz="1200" spc="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kin düz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nl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rin</a:t>
                      </a:r>
                      <a:r>
                        <a:rPr sz="12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kali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tes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i,</a:t>
                      </a:r>
                      <a:r>
                        <a:rPr sz="1200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upa</a:t>
                      </a:r>
                      <a:r>
                        <a:rPr sz="12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ff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flık </a:t>
                      </a:r>
                      <a:r>
                        <a:rPr sz="1200" spc="10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anı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ma</a:t>
                      </a:r>
                      <a:r>
                        <a:rPr sz="1200" spc="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açl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rı</a:t>
                      </a:r>
                      <a:r>
                        <a:rPr sz="1200" spc="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ke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umu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508603"/>
            <a:ext cx="2465705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Hibe</a:t>
            </a:r>
            <a:r>
              <a:rPr sz="3200" spc="-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Ölçütleri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5287" y="981075"/>
            <a:ext cx="2830830" cy="2642870"/>
          </a:xfrm>
          <a:custGeom>
            <a:avLst/>
            <a:gdLst/>
            <a:ahLst/>
            <a:cxnLst/>
            <a:rect l="l" t="t" r="r" b="b"/>
            <a:pathLst>
              <a:path w="2830830" h="2642870">
                <a:moveTo>
                  <a:pt x="0" y="2642489"/>
                </a:moveTo>
                <a:lnTo>
                  <a:pt x="2830449" y="2642489"/>
                </a:lnTo>
                <a:lnTo>
                  <a:pt x="2830449" y="0"/>
                </a:lnTo>
                <a:lnTo>
                  <a:pt x="0" y="0"/>
                </a:lnTo>
                <a:lnTo>
                  <a:pt x="0" y="26424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25800" y="981075"/>
            <a:ext cx="5316855" cy="2642870"/>
          </a:xfrm>
          <a:custGeom>
            <a:avLst/>
            <a:gdLst/>
            <a:ahLst/>
            <a:cxnLst/>
            <a:rect l="l" t="t" r="r" b="b"/>
            <a:pathLst>
              <a:path w="5316855" h="2642870">
                <a:moveTo>
                  <a:pt x="0" y="2642489"/>
                </a:moveTo>
                <a:lnTo>
                  <a:pt x="5316601" y="2642489"/>
                </a:lnTo>
                <a:lnTo>
                  <a:pt x="5316601" y="0"/>
                </a:lnTo>
                <a:lnTo>
                  <a:pt x="0" y="0"/>
                </a:lnTo>
                <a:lnTo>
                  <a:pt x="0" y="264248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5287" y="3623564"/>
            <a:ext cx="2830830" cy="2472690"/>
          </a:xfrm>
          <a:custGeom>
            <a:avLst/>
            <a:gdLst/>
            <a:ahLst/>
            <a:cxnLst/>
            <a:rect l="l" t="t" r="r" b="b"/>
            <a:pathLst>
              <a:path w="2830830" h="2472690">
                <a:moveTo>
                  <a:pt x="0" y="2472436"/>
                </a:moveTo>
                <a:lnTo>
                  <a:pt x="2830449" y="2472436"/>
                </a:lnTo>
                <a:lnTo>
                  <a:pt x="2830449" y="0"/>
                </a:lnTo>
                <a:lnTo>
                  <a:pt x="0" y="0"/>
                </a:lnTo>
                <a:lnTo>
                  <a:pt x="0" y="24724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5800" y="3623564"/>
            <a:ext cx="5316855" cy="2472690"/>
          </a:xfrm>
          <a:custGeom>
            <a:avLst/>
            <a:gdLst/>
            <a:ahLst/>
            <a:cxnLst/>
            <a:rect l="l" t="t" r="r" b="b"/>
            <a:pathLst>
              <a:path w="5316855" h="2472690">
                <a:moveTo>
                  <a:pt x="0" y="2472436"/>
                </a:moveTo>
                <a:lnTo>
                  <a:pt x="5316601" y="2472436"/>
                </a:lnTo>
                <a:lnTo>
                  <a:pt x="5316601" y="0"/>
                </a:lnTo>
                <a:lnTo>
                  <a:pt x="0" y="0"/>
                </a:lnTo>
                <a:lnTo>
                  <a:pt x="0" y="247243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88937" y="981075"/>
          <a:ext cx="8147113" cy="5114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0512"/>
                <a:gridCol w="5316601"/>
              </a:tblGrid>
              <a:tr h="2642489">
                <a:tc>
                  <a:txBody>
                    <a:bodyPr/>
                    <a:lstStyle/>
                    <a:p>
                      <a:pPr marL="29845" marR="527050">
                        <a:lnSpc>
                          <a:spcPct val="71400"/>
                        </a:lnSpc>
                      </a:pPr>
                      <a:r>
                        <a:rPr sz="1400" b="1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400" b="1" spc="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oje</a:t>
                      </a:r>
                      <a:r>
                        <a:rPr sz="1400" b="1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ib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nin</a:t>
                      </a:r>
                      <a:r>
                        <a:rPr sz="1400" b="1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ve</a:t>
                      </a:r>
                      <a:r>
                        <a:rPr sz="14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birliği </a:t>
                      </a:r>
                      <a:r>
                        <a:rPr sz="1400" b="1" spc="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1400" b="1" spc="5" dirty="0">
                          <a:latin typeface="Tahoma"/>
                          <a:cs typeface="Tahoma"/>
                        </a:rPr>
                        <a:t>z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enl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erinin</a:t>
                      </a:r>
                      <a:r>
                        <a:rPr sz="1400" b="1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ka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itesi</a:t>
                      </a:r>
                      <a:endParaRPr sz="1400">
                        <a:latin typeface="Tahoma"/>
                        <a:cs typeface="Tahoma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400" b="1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aks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20 </a:t>
                      </a:r>
                      <a:r>
                        <a:rPr sz="1400" b="1" spc="5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n)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73380" indent="-342900">
                        <a:lnSpc>
                          <a:spcPct val="100000"/>
                        </a:lnSpc>
                        <a:buFont typeface="Symbol"/>
                        <a:buChar char=""/>
                        <a:tabLst>
                          <a:tab pos="374015" algn="l"/>
                        </a:tabLst>
                      </a:pPr>
                      <a:r>
                        <a:rPr sz="1200" spc="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ölçüd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: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20320" indent="-342900" algn="just">
                        <a:lnSpc>
                          <a:spcPts val="1200"/>
                        </a:lnSpc>
                        <a:spcBef>
                          <a:spcPts val="300"/>
                        </a:spcBef>
                        <a:buFont typeface="Verdana"/>
                        <a:buChar char="-"/>
                        <a:tabLst>
                          <a:tab pos="374015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e,</a:t>
                      </a:r>
                      <a:r>
                        <a:rPr sz="1200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pro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nin</a:t>
                      </a:r>
                      <a:r>
                        <a:rPr sz="12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oyu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larını</a:t>
                      </a:r>
                      <a:r>
                        <a:rPr sz="1200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rılı</a:t>
                      </a:r>
                      <a:r>
                        <a:rPr sz="12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bir</a:t>
                      </a:r>
                      <a:r>
                        <a:rPr sz="12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kilde</a:t>
                      </a:r>
                      <a:r>
                        <a:rPr sz="1200" spc="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ort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ac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kli profil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</a:t>
                      </a:r>
                      <a:r>
                        <a:rPr sz="1200" spc="1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den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1200" spc="1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uzm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nlığa</a:t>
                      </a:r>
                      <a:r>
                        <a:rPr sz="1200" spc="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ahip</a:t>
                      </a:r>
                      <a:r>
                        <a:rPr sz="1200" spc="1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ml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yıcı</a:t>
                      </a:r>
                      <a:r>
                        <a:rPr sz="1200" spc="1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</a:t>
                      </a:r>
                      <a:r>
                        <a:rPr sz="1200" spc="1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kuru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ların uygun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bir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ımını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iç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rdiği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19685" indent="-342900" algn="just">
                        <a:lnSpc>
                          <a:spcPts val="1200"/>
                        </a:lnSpc>
                        <a:spcBef>
                          <a:spcPts val="300"/>
                        </a:spcBef>
                        <a:buFont typeface="Verdana"/>
                        <a:buChar char="-"/>
                        <a:tabLst>
                          <a:tab pos="374015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Sorumlul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 </a:t>
                      </a:r>
                      <a:r>
                        <a:rPr sz="1200" spc="-1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1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örevl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rin </a:t>
                      </a:r>
                      <a:r>
                        <a:rPr sz="1200" spc="-1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ğı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mı, </a:t>
                      </a:r>
                      <a:r>
                        <a:rPr sz="1200" spc="-1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 </a:t>
                      </a:r>
                      <a:r>
                        <a:rPr sz="1200" spc="-1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mcı </a:t>
                      </a:r>
                      <a:r>
                        <a:rPr sz="1200" spc="-1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kurulu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lar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spc="-1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ğlıl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ğını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aktif ka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ını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or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yduğu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23495" indent="-342900" algn="just">
                        <a:lnSpc>
                          <a:spcPts val="1200"/>
                        </a:lnSpc>
                        <a:spcBef>
                          <a:spcPts val="300"/>
                        </a:spcBef>
                        <a:buFont typeface="Verdana"/>
                        <a:buChar char="-"/>
                        <a:tabLst>
                          <a:tab pos="374015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1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rü </a:t>
                      </a:r>
                      <a:r>
                        <a:rPr sz="1200" spc="-1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ile  </a:t>
                      </a:r>
                      <a:r>
                        <a:rPr sz="1200" spc="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ilgili </a:t>
                      </a:r>
                      <a:r>
                        <a:rPr sz="1200" spc="-1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 </a:t>
                      </a:r>
                      <a:r>
                        <a:rPr sz="1200" spc="-1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pro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1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ği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m, </a:t>
                      </a:r>
                      <a:r>
                        <a:rPr sz="1200" spc="-1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ö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ğre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m, </a:t>
                      </a:r>
                      <a:r>
                        <a:rPr sz="1200" spc="-1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gençlik </a:t>
                      </a:r>
                      <a:r>
                        <a:rPr sz="1200" spc="-1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nlar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nd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spc="-1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ve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diğer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-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onomik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örl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rden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kurulu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ları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iç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rdiği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indent="-342900"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Verdana"/>
                        <a:buChar char="-"/>
                        <a:tabLst>
                          <a:tab pos="374015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en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-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gelenl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eyleme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â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hil edi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olu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22225" indent="-342900" algn="just">
                        <a:lnSpc>
                          <a:spcPts val="1200"/>
                        </a:lnSpc>
                        <a:spcBef>
                          <a:spcPts val="300"/>
                        </a:spcBef>
                        <a:buFont typeface="Symbol"/>
                        <a:buChar char=""/>
                        <a:tabLst>
                          <a:tab pos="374015" algn="l"/>
                        </a:tabLst>
                      </a:pPr>
                      <a:r>
                        <a:rPr sz="1200" spc="-2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 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kurulu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ların 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ndi 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nda 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iğ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 </a:t>
                      </a:r>
                      <a:r>
                        <a:rPr sz="1200" spc="-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ilgili </a:t>
                      </a:r>
                      <a:r>
                        <a:rPr sz="1200" spc="-5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yd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larla </a:t>
                      </a:r>
                      <a:r>
                        <a:rPr sz="1200" spc="-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kin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oordina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on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im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kanizmalarının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lığı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20320" indent="-342900" algn="just">
                        <a:lnSpc>
                          <a:spcPts val="1200"/>
                        </a:lnSpc>
                        <a:spcBef>
                          <a:spcPts val="300"/>
                        </a:spcBef>
                        <a:buFont typeface="Symbol"/>
                        <a:buChar char=""/>
                        <a:tabLst>
                          <a:tab pos="374015" algn="l"/>
                        </a:tabLst>
                      </a:pPr>
                      <a:r>
                        <a:rPr sz="1200" b="1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ğer </a:t>
                      </a:r>
                      <a:r>
                        <a:rPr sz="1200" b="1" spc="1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var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a,  </a:t>
                      </a:r>
                      <a:r>
                        <a:rPr sz="1200" b="1" spc="-1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  </a:t>
                      </a:r>
                      <a:r>
                        <a:rPr sz="1200" b="1" spc="-1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b="1" spc="1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ak  </a:t>
                      </a:r>
                      <a:r>
                        <a:rPr sz="1200" b="1" spc="-17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Ülk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den </a:t>
                      </a:r>
                      <a:r>
                        <a:rPr sz="1200" b="1" spc="1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ka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mcı  </a:t>
                      </a:r>
                      <a:r>
                        <a:rPr sz="1200" b="1" spc="-1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kuruluşun </a:t>
                      </a:r>
                      <a:r>
                        <a:rPr sz="1200" b="1" spc="17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de</a:t>
                      </a:r>
                      <a:r>
                        <a:rPr sz="1200" b="1" spc="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e gi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pro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eye</a:t>
                      </a:r>
                      <a:r>
                        <a:rPr sz="1200" b="1" spc="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ne</a:t>
                      </a:r>
                      <a:r>
                        <a:rPr sz="1200" b="1" spc="1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ölçüde</a:t>
                      </a:r>
                      <a:r>
                        <a:rPr sz="1200" b="1" spc="10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önem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spc="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spc="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ma</a:t>
                      </a:r>
                      <a:r>
                        <a:rPr sz="1200" b="1" spc="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b="1" spc="-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ğer</a:t>
                      </a:r>
                      <a:r>
                        <a:rPr sz="1200" b="1" spc="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sağl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ıy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or</a:t>
                      </a:r>
                      <a:r>
                        <a:rPr sz="1200" b="1" spc="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(bu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şart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kar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anma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z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sa,</a:t>
                      </a:r>
                      <a:r>
                        <a:rPr sz="1200" b="1" spc="-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pro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e s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çim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için</a:t>
                      </a:r>
                      <a:r>
                        <a:rPr sz="12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dik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b="1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al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nma</a:t>
                      </a:r>
                      <a:r>
                        <a:rPr sz="1200" b="1" spc="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acaktı</a:t>
                      </a:r>
                      <a:r>
                        <a:rPr sz="1200" b="1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b="1" dirty="0">
                          <a:latin typeface="Tahoma"/>
                          <a:cs typeface="Tahoma"/>
                        </a:rPr>
                        <a:t>)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2472436">
                <a:tc>
                  <a:txBody>
                    <a:bodyPr/>
                    <a:lstStyle/>
                    <a:p>
                      <a:pPr marL="29845" marR="791845">
                        <a:lnSpc>
                          <a:spcPts val="1500"/>
                        </a:lnSpc>
                      </a:pPr>
                      <a:r>
                        <a:rPr sz="1400" b="1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ki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ve</a:t>
                      </a:r>
                      <a:r>
                        <a:rPr sz="1400" b="1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yaygınlaş</a:t>
                      </a:r>
                      <a:r>
                        <a:rPr sz="1400" b="1" spc="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ır</a:t>
                      </a:r>
                      <a:r>
                        <a:rPr sz="1400" b="1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a 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(</a:t>
                      </a:r>
                      <a:r>
                        <a:rPr sz="1400" b="1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aks</a:t>
                      </a:r>
                      <a:r>
                        <a:rPr sz="1400" b="1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400" b="1" spc="5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30 </a:t>
                      </a:r>
                      <a:r>
                        <a:rPr sz="1400" b="1" spc="5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400" b="1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400" b="1" spc="-5" dirty="0">
                          <a:latin typeface="Tahoma"/>
                          <a:cs typeface="Tahoma"/>
                        </a:rPr>
                        <a:t>n)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73380" indent="-342900">
                        <a:lnSpc>
                          <a:spcPct val="100000"/>
                        </a:lnSpc>
                        <a:buFont typeface="Wingdings"/>
                        <a:buChar char=""/>
                        <a:tabLst>
                          <a:tab pos="374015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ılarını değerl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ndirm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yön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dbirl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420370" indent="-389890">
                        <a:lnSpc>
                          <a:spcPct val="100000"/>
                        </a:lnSpc>
                        <a:spcBef>
                          <a:spcPts val="60"/>
                        </a:spcBef>
                        <a:buFont typeface="Wingdings"/>
                        <a:buChar char=""/>
                        <a:tabLst>
                          <a:tab pos="421005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enin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i: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21590" indent="-342900">
                        <a:lnSpc>
                          <a:spcPts val="1200"/>
                        </a:lnSpc>
                        <a:spcBef>
                          <a:spcPts val="300"/>
                        </a:spcBef>
                        <a:buFont typeface="Verdana"/>
                        <a:buChar char="-"/>
                        <a:tabLst>
                          <a:tab pos="374015" algn="l"/>
                        </a:tabLst>
                      </a:pPr>
                      <a:r>
                        <a:rPr sz="1200" spc="-5" dirty="0">
                          <a:latin typeface="Tahoma"/>
                          <a:cs typeface="Tahoma"/>
                        </a:rPr>
                        <a:t>Proj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enin </a:t>
                      </a:r>
                      <a:r>
                        <a:rPr sz="120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aş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 </a:t>
                      </a:r>
                      <a:r>
                        <a:rPr sz="1200" spc="-114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ö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 </a:t>
                      </a:r>
                      <a:r>
                        <a:rPr sz="120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içinde </a:t>
                      </a:r>
                      <a:r>
                        <a:rPr sz="1200" spc="-10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9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asında </a:t>
                      </a:r>
                      <a:r>
                        <a:rPr sz="1200" spc="-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 </a:t>
                      </a:r>
                      <a:r>
                        <a:rPr sz="1200" spc="-1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</a:t>
                      </a:r>
                      <a:r>
                        <a:rPr sz="1200" spc="-10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 kurulu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lar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üzerinde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21590" indent="-342900">
                        <a:lnSpc>
                          <a:spcPts val="1200"/>
                        </a:lnSpc>
                        <a:spcBef>
                          <a:spcPts val="300"/>
                        </a:spcBef>
                        <a:buFont typeface="Verdana"/>
                        <a:buChar char="-"/>
                        <a:tabLst>
                          <a:tab pos="374015" algn="l"/>
                        </a:tabLst>
                      </a:pPr>
                      <a:r>
                        <a:rPr sz="1200" spc="-6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l,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bölge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l,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us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al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vi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de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/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upa 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vi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de 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oje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 do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rud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ılan kuruluş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bir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ında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indent="-342900">
                        <a:lnSpc>
                          <a:spcPts val="1320"/>
                        </a:lnSpc>
                        <a:spcBef>
                          <a:spcPts val="60"/>
                        </a:spcBef>
                        <a:buFont typeface="Wingdings"/>
                        <a:buChar char=""/>
                        <a:tabLst>
                          <a:tab pos="374015" algn="l"/>
                        </a:tabLst>
                      </a:pPr>
                      <a:r>
                        <a:rPr sz="1200" spc="-7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ygınl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ırma </a:t>
                      </a:r>
                      <a:r>
                        <a:rPr sz="1200" spc="-16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pl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nın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spc="-1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es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: </a:t>
                      </a:r>
                      <a:r>
                        <a:rPr sz="1200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ılımcı </a:t>
                      </a:r>
                      <a:r>
                        <a:rPr sz="1200" spc="-15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ku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rul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rın </a:t>
                      </a:r>
                      <a:r>
                        <a:rPr sz="1200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içinde </a:t>
                      </a:r>
                      <a:r>
                        <a:rPr sz="1200" spc="-14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ve </a:t>
                      </a:r>
                      <a:r>
                        <a:rPr sz="1200" spc="-14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şında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R="18415" algn="ctr">
                        <a:lnSpc>
                          <a:spcPts val="1320"/>
                        </a:lnSpc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pro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ılarını p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ylaşm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yön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dbirl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uygu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luğu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20955" indent="-342900" algn="just">
                        <a:lnSpc>
                          <a:spcPts val="1200"/>
                        </a:lnSpc>
                        <a:spcBef>
                          <a:spcPts val="300"/>
                        </a:spcBef>
                        <a:buFont typeface="Wingdings"/>
                        <a:buChar char=""/>
                        <a:tabLst>
                          <a:tab pos="374015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İl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g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ili </a:t>
                      </a:r>
                      <a:r>
                        <a:rPr sz="1200" spc="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olması </a:t>
                      </a:r>
                      <a:r>
                        <a:rPr sz="1200" spc="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halinde, </a:t>
                      </a:r>
                      <a:r>
                        <a:rPr sz="1200" spc="1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klif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te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    </a:t>
                      </a:r>
                      <a:r>
                        <a:rPr sz="1200" spc="-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ür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il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spc="1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malzem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, </a:t>
                      </a:r>
                      <a:r>
                        <a:rPr sz="1200" spc="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belg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ri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 </a:t>
                      </a:r>
                      <a:r>
                        <a:rPr sz="1200" spc="1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ve </a:t>
                      </a:r>
                      <a:r>
                        <a:rPr sz="1200" spc="-20" dirty="0">
                          <a:latin typeface="Tahoma"/>
                          <a:cs typeface="Tahoma"/>
                        </a:rPr>
                        <a:t>ya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yınların</a:t>
                      </a:r>
                      <a:r>
                        <a:rPr sz="1200" spc="3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nasıl</a:t>
                      </a:r>
                      <a:r>
                        <a:rPr sz="12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ücr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z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ulac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ğının</a:t>
                      </a:r>
                      <a:r>
                        <a:rPr sz="12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ız</a:t>
                      </a:r>
                      <a:r>
                        <a:rPr sz="1200" spc="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kı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ıtlamalar</a:t>
                      </a:r>
                      <a:r>
                        <a:rPr sz="1200" spc="3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olm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ızın açık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li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lar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3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acılığıyla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nasıl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anıtılac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ğının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klif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2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ölçüde açıklandığı</a:t>
                      </a:r>
                      <a:endParaRPr sz="1200">
                        <a:latin typeface="Tahoma"/>
                        <a:cs typeface="Tahoma"/>
                      </a:endParaRPr>
                    </a:p>
                    <a:p>
                      <a:pPr marL="373380" marR="21590" indent="-342900">
                        <a:lnSpc>
                          <a:spcPts val="1200"/>
                        </a:lnSpc>
                        <a:spcBef>
                          <a:spcPts val="300"/>
                        </a:spcBef>
                        <a:buFont typeface="Wingdings"/>
                        <a:buChar char=""/>
                        <a:tabLst>
                          <a:tab pos="374015" algn="l"/>
                          <a:tab pos="1143000" algn="l"/>
                          <a:tab pos="1844039" algn="l"/>
                          <a:tab pos="3181985" algn="l"/>
                          <a:tab pos="3886835" algn="l"/>
                          <a:tab pos="4551045" algn="l"/>
                          <a:tab pos="4883150" algn="l"/>
                        </a:tabLst>
                      </a:pPr>
                      <a:r>
                        <a:rPr sz="1200" dirty="0">
                          <a:latin typeface="Tahoma"/>
                          <a:cs typeface="Tahoma"/>
                        </a:rPr>
                        <a:t>Planların,	pro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j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nin	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ürdürül</a:t>
                      </a:r>
                      <a:r>
                        <a:rPr sz="1200" spc="1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bilirliğini	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ama	kali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esi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:	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	h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be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 kullanıldık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on</a:t>
                      </a:r>
                      <a:r>
                        <a:rPr sz="1200" spc="-2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bir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 e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ki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ahip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olma </a:t>
                      </a:r>
                      <a:r>
                        <a:rPr sz="1200" spc="-10" dirty="0">
                          <a:latin typeface="Tahoma"/>
                          <a:cs typeface="Tahoma"/>
                        </a:rPr>
                        <a:t>v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on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u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çlar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ür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me</a:t>
                      </a:r>
                      <a:r>
                        <a:rPr sz="12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ka</a:t>
                      </a:r>
                      <a:r>
                        <a:rPr sz="1200" spc="-5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asite</a:t>
                      </a:r>
                      <a:r>
                        <a:rPr sz="1200" spc="5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200" dirty="0">
                          <a:latin typeface="Tahoma"/>
                          <a:cs typeface="Tahoma"/>
                        </a:rPr>
                        <a:t>i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70740"/>
            <a:ext cx="8009890" cy="2010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ta</a:t>
            </a:r>
            <a:r>
              <a:rPr sz="1800" spc="-10" dirty="0">
                <a:latin typeface="Arial"/>
                <a:cs typeface="Arial"/>
              </a:rPr>
              <a:t>h</a:t>
            </a:r>
            <a:r>
              <a:rPr sz="1800" dirty="0">
                <a:latin typeface="Arial"/>
                <a:cs typeface="Arial"/>
              </a:rPr>
              <a:t>sisi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aç</a:t>
            </a:r>
            <a:r>
              <a:rPr sz="1800" spc="-15" dirty="0">
                <a:latin typeface="Arial"/>
                <a:cs typeface="Arial"/>
              </a:rPr>
              <a:t>ı</a:t>
            </a: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ı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d</a:t>
            </a:r>
            <a:r>
              <a:rPr sz="1800" dirty="0">
                <a:latin typeface="Arial"/>
                <a:cs typeface="Arial"/>
              </a:rPr>
              <a:t>an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kkate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lı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lm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ri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iç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 b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şvuru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en az 60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spc="5" dirty="0">
                <a:latin typeface="Arial"/>
                <a:cs typeface="Arial"/>
              </a:rPr>
              <a:t>p</a:t>
            </a:r>
            <a:r>
              <a:rPr sz="1800" b="1" dirty="0">
                <a:latin typeface="Arial"/>
                <a:cs typeface="Arial"/>
              </a:rPr>
              <a:t>uan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ma</a:t>
            </a:r>
            <a:r>
              <a:rPr sz="1800" spc="-10" dirty="0">
                <a:latin typeface="Arial"/>
                <a:cs typeface="Arial"/>
              </a:rPr>
              <a:t>lı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ı</a:t>
            </a:r>
            <a:r>
              <a:rPr sz="1800" dirty="0">
                <a:latin typeface="Arial"/>
                <a:cs typeface="Arial"/>
              </a:rPr>
              <a:t>r.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 marR="5080" indent="635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A</a:t>
            </a:r>
            <a:r>
              <a:rPr sz="1800" spc="-3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ı</a:t>
            </a:r>
            <a:r>
              <a:rPr sz="1800" dirty="0">
                <a:latin typeface="Arial"/>
                <a:cs typeface="Arial"/>
              </a:rPr>
              <a:t>ca,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be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ö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çütl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in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h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r kate</a:t>
            </a:r>
            <a:r>
              <a:rPr sz="1800" spc="-10" dirty="0">
                <a:latin typeface="Arial"/>
                <a:cs typeface="Arial"/>
              </a:rPr>
              <a:t>g</a:t>
            </a:r>
            <a:r>
              <a:rPr sz="1800" dirty="0">
                <a:latin typeface="Arial"/>
                <a:cs typeface="Arial"/>
              </a:rPr>
              <a:t>or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si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de</a:t>
            </a:r>
            <a:r>
              <a:rPr sz="1800" spc="3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k</a:t>
            </a:r>
            <a:r>
              <a:rPr sz="1800" b="1" spc="-10" dirty="0">
                <a:latin typeface="Arial"/>
                <a:cs typeface="Arial"/>
              </a:rPr>
              <a:t>s</a:t>
            </a:r>
            <a:r>
              <a:rPr sz="1800" b="1" dirty="0">
                <a:latin typeface="Arial"/>
                <a:cs typeface="Arial"/>
              </a:rPr>
              <a:t>imum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</a:t>
            </a:r>
            <a:r>
              <a:rPr sz="1800" b="1" spc="5" dirty="0">
                <a:latin typeface="Arial"/>
                <a:cs typeface="Arial"/>
              </a:rPr>
              <a:t>u</a:t>
            </a:r>
            <a:r>
              <a:rPr sz="1800" b="1" dirty="0">
                <a:latin typeface="Arial"/>
                <a:cs typeface="Arial"/>
              </a:rPr>
              <a:t>anın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en</a:t>
            </a:r>
            <a:r>
              <a:rPr sz="1800" b="1" spc="-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az </a:t>
            </a:r>
            <a:r>
              <a:rPr sz="1800" b="1" spc="-20" dirty="0">
                <a:latin typeface="Arial"/>
                <a:cs typeface="Arial"/>
              </a:rPr>
              <a:t>y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dirty="0">
                <a:latin typeface="Arial"/>
                <a:cs typeface="Arial"/>
              </a:rPr>
              <a:t>ısı</a:t>
            </a:r>
            <a:r>
              <a:rPr sz="1800" b="1" spc="5" dirty="0">
                <a:latin typeface="Arial"/>
                <a:cs typeface="Arial"/>
              </a:rPr>
              <a:t>n</a:t>
            </a:r>
            <a:r>
              <a:rPr sz="1800" b="1" dirty="0">
                <a:latin typeface="Arial"/>
                <a:cs typeface="Arial"/>
              </a:rPr>
              <a:t>ı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ma</a:t>
            </a:r>
            <a:r>
              <a:rPr sz="1800" spc="-10" dirty="0">
                <a:latin typeface="Arial"/>
                <a:cs typeface="Arial"/>
              </a:rPr>
              <a:t>lı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15" dirty="0">
                <a:latin typeface="Arial"/>
                <a:cs typeface="Arial"/>
              </a:rPr>
              <a:t>ı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2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(“pr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je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3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u</a:t>
            </a:r>
            <a:r>
              <a:rPr sz="1800" spc="-10" dirty="0">
                <a:latin typeface="Arial"/>
                <a:cs typeface="Arial"/>
              </a:rPr>
              <a:t>ğ</a:t>
            </a:r>
            <a:r>
              <a:rPr sz="1800" dirty="0">
                <a:latin typeface="Arial"/>
                <a:cs typeface="Arial"/>
              </a:rPr>
              <a:t>u”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ve "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tki ve 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30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5" dirty="0">
                <a:latin typeface="Arial"/>
                <a:cs typeface="Arial"/>
              </a:rPr>
              <a:t>ı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ştır</a:t>
            </a:r>
            <a:r>
              <a:rPr sz="1800" spc="5" dirty="0">
                <a:latin typeface="Arial"/>
                <a:cs typeface="Arial"/>
              </a:rPr>
              <a:t>m</a:t>
            </a:r>
            <a:r>
              <a:rPr sz="1800" dirty="0">
                <a:latin typeface="Arial"/>
                <a:cs typeface="Arial"/>
              </a:rPr>
              <a:t>a"</a:t>
            </a:r>
            <a:r>
              <a:rPr sz="1800" spc="5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kat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ri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eri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iç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 mi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im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</a:t>
            </a:r>
            <a:r>
              <a:rPr sz="1800" spc="-10" dirty="0">
                <a:latin typeface="Arial"/>
                <a:cs typeface="Arial"/>
              </a:rPr>
              <a:t>5</a:t>
            </a:r>
            <a:r>
              <a:rPr sz="1800" dirty="0">
                <a:latin typeface="Arial"/>
                <a:cs typeface="Arial"/>
              </a:rPr>
              <a:t>’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;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“pr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j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tas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-10" dirty="0">
                <a:latin typeface="Arial"/>
                <a:cs typeface="Arial"/>
              </a:rPr>
              <a:t>ı</a:t>
            </a:r>
            <a:r>
              <a:rPr sz="1800" dirty="0">
                <a:latin typeface="Arial"/>
                <a:cs typeface="Arial"/>
              </a:rPr>
              <a:t>m</a:t>
            </a:r>
            <a:r>
              <a:rPr sz="1800" spc="-10" dirty="0">
                <a:latin typeface="Arial"/>
                <a:cs typeface="Arial"/>
              </a:rPr>
              <a:t>ı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5" dirty="0">
                <a:latin typeface="Arial"/>
                <a:cs typeface="Arial"/>
              </a:rPr>
              <a:t>ı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ve 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spc="-25" dirty="0">
                <a:latin typeface="Arial"/>
                <a:cs typeface="Arial"/>
              </a:rPr>
              <a:t>y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mas</a:t>
            </a:r>
            <a:r>
              <a:rPr sz="1800" spc="-15" dirty="0">
                <a:latin typeface="Arial"/>
                <a:cs typeface="Arial"/>
              </a:rPr>
              <a:t>ı</a:t>
            </a:r>
            <a:r>
              <a:rPr sz="1800" spc="5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ı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5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ka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ites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”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“pr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je ek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b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ve iş</a:t>
            </a:r>
            <a:r>
              <a:rPr sz="1800" spc="-10" dirty="0">
                <a:latin typeface="Arial"/>
                <a:cs typeface="Arial"/>
              </a:rPr>
              <a:t>b</a:t>
            </a:r>
            <a:r>
              <a:rPr sz="1800" dirty="0">
                <a:latin typeface="Arial"/>
                <a:cs typeface="Arial"/>
              </a:rPr>
              <a:t>ir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-10" dirty="0">
                <a:latin typeface="Arial"/>
                <a:cs typeface="Arial"/>
              </a:rPr>
              <a:t>ğ</a:t>
            </a:r>
            <a:r>
              <a:rPr sz="1800" dirty="0">
                <a:latin typeface="Arial"/>
                <a:cs typeface="Arial"/>
              </a:rPr>
              <a:t>i</a:t>
            </a:r>
            <a:r>
              <a:rPr sz="1800" spc="2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d</a:t>
            </a:r>
            <a:r>
              <a:rPr sz="1800" spc="-10" dirty="0">
                <a:latin typeface="Arial"/>
                <a:cs typeface="Arial"/>
              </a:rPr>
              <a:t>ü</a:t>
            </a:r>
            <a:r>
              <a:rPr sz="1800" dirty="0">
                <a:latin typeface="Arial"/>
                <a:cs typeface="Arial"/>
              </a:rPr>
              <a:t>ze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l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me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er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4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ka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ites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”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kat</a:t>
            </a:r>
            <a:r>
              <a:rPr sz="1800" spc="-10" dirty="0">
                <a:latin typeface="Arial"/>
                <a:cs typeface="Arial"/>
              </a:rPr>
              <a:t>e</a:t>
            </a:r>
            <a:r>
              <a:rPr sz="1800" dirty="0">
                <a:latin typeface="Arial"/>
                <a:cs typeface="Arial"/>
              </a:rPr>
              <a:t>g</a:t>
            </a:r>
            <a:r>
              <a:rPr sz="1800" spc="-10" dirty="0">
                <a:latin typeface="Arial"/>
                <a:cs typeface="Arial"/>
              </a:rPr>
              <a:t>o</a:t>
            </a:r>
            <a:r>
              <a:rPr sz="1800" dirty="0">
                <a:latin typeface="Arial"/>
                <a:cs typeface="Arial"/>
              </a:rPr>
              <a:t>ri</a:t>
            </a:r>
            <a:r>
              <a:rPr sz="1800" spc="-10" dirty="0">
                <a:latin typeface="Arial"/>
                <a:cs typeface="Arial"/>
              </a:rPr>
              <a:t>l</a:t>
            </a:r>
            <a:r>
              <a:rPr sz="1800" dirty="0">
                <a:latin typeface="Arial"/>
                <a:cs typeface="Arial"/>
              </a:rPr>
              <a:t>eri</a:t>
            </a:r>
            <a:r>
              <a:rPr sz="1800" spc="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iç</a:t>
            </a:r>
            <a:r>
              <a:rPr sz="1800" spc="-10" dirty="0">
                <a:latin typeface="Arial"/>
                <a:cs typeface="Arial"/>
              </a:rPr>
              <a:t>i</a:t>
            </a:r>
            <a:r>
              <a:rPr sz="1800" dirty="0">
                <a:latin typeface="Arial"/>
                <a:cs typeface="Arial"/>
              </a:rPr>
              <a:t>n</a:t>
            </a:r>
            <a:r>
              <a:rPr sz="1800" spc="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1</a:t>
            </a:r>
            <a:r>
              <a:rPr sz="1800" spc="-10" dirty="0">
                <a:latin typeface="Arial"/>
                <a:cs typeface="Arial"/>
              </a:rPr>
              <a:t>0</a:t>
            </a:r>
            <a:r>
              <a:rPr sz="1800" dirty="0">
                <a:latin typeface="Arial"/>
                <a:cs typeface="Arial"/>
              </a:rPr>
              <a:t>’</a:t>
            </a:r>
            <a:r>
              <a:rPr sz="1800" spc="-10" dirty="0">
                <a:latin typeface="Arial"/>
                <a:cs typeface="Arial"/>
              </a:rPr>
              <a:t>a</a:t>
            </a:r>
            <a:r>
              <a:rPr sz="1800" dirty="0">
                <a:latin typeface="Arial"/>
                <a:cs typeface="Arial"/>
              </a:rPr>
              <a:t>r</a:t>
            </a:r>
            <a:r>
              <a:rPr sz="1800" spc="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p</a:t>
            </a:r>
            <a:r>
              <a:rPr sz="1800" spc="-10" dirty="0">
                <a:latin typeface="Arial"/>
                <a:cs typeface="Arial"/>
              </a:rPr>
              <a:t>u</a:t>
            </a:r>
            <a:r>
              <a:rPr sz="1800" dirty="0">
                <a:latin typeface="Arial"/>
                <a:cs typeface="Arial"/>
              </a:rPr>
              <a:t>a</a:t>
            </a:r>
            <a:r>
              <a:rPr sz="1800" spc="-10" dirty="0">
                <a:latin typeface="Arial"/>
                <a:cs typeface="Arial"/>
              </a:rPr>
              <a:t>n</a:t>
            </a:r>
            <a:r>
              <a:rPr sz="1800" dirty="0">
                <a:latin typeface="Arial"/>
                <a:cs typeface="Arial"/>
              </a:rPr>
              <a:t>).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4795">
              <a:lnSpc>
                <a:spcPct val="100000"/>
              </a:lnSpc>
            </a:pPr>
            <a:r>
              <a:rPr dirty="0"/>
              <a:t>Hibe</a:t>
            </a:r>
            <a:r>
              <a:rPr spc="-15" dirty="0"/>
              <a:t> </a:t>
            </a:r>
            <a:r>
              <a:rPr dirty="0"/>
              <a:t>Ölçü</a:t>
            </a:r>
            <a:r>
              <a:rPr spc="-10" dirty="0"/>
              <a:t>t</a:t>
            </a:r>
            <a:r>
              <a:rPr dirty="0"/>
              <a:t>l</a:t>
            </a:r>
            <a:r>
              <a:rPr spc="-10" dirty="0"/>
              <a:t>e</a:t>
            </a:r>
            <a:r>
              <a:rPr dirty="0"/>
              <a:t>ri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Sadece</a:t>
            </a:r>
            <a:r>
              <a:rPr spc="-25" dirty="0"/>
              <a:t> </a:t>
            </a:r>
            <a:r>
              <a:rPr dirty="0"/>
              <a:t>okul</a:t>
            </a:r>
            <a:r>
              <a:rPr spc="-10" dirty="0"/>
              <a:t>l</a:t>
            </a:r>
            <a:r>
              <a:rPr dirty="0"/>
              <a:t>arın</a:t>
            </a:r>
            <a:r>
              <a:rPr spc="5" dirty="0"/>
              <a:t> </a:t>
            </a:r>
            <a:r>
              <a:rPr dirty="0"/>
              <a:t>yer al</a:t>
            </a:r>
            <a:r>
              <a:rPr spc="-10" dirty="0"/>
              <a:t>d</a:t>
            </a:r>
            <a:r>
              <a:rPr dirty="0"/>
              <a:t>ı</a:t>
            </a:r>
            <a:r>
              <a:rPr spc="-10" dirty="0"/>
              <a:t>ğ</a:t>
            </a:r>
            <a:r>
              <a:rPr dirty="0"/>
              <a:t>ı </a:t>
            </a:r>
            <a:r>
              <a:rPr spc="10" dirty="0"/>
              <a:t>s</a:t>
            </a:r>
            <a:r>
              <a:rPr dirty="0"/>
              <a:t>tra</a:t>
            </a:r>
            <a:r>
              <a:rPr spc="5" dirty="0"/>
              <a:t>t</a:t>
            </a:r>
            <a:r>
              <a:rPr dirty="0"/>
              <a:t>ejik</a:t>
            </a:r>
            <a:r>
              <a:rPr spc="-10" dirty="0"/>
              <a:t> </a:t>
            </a:r>
            <a:r>
              <a:rPr dirty="0"/>
              <a:t>ort</a:t>
            </a:r>
            <a:r>
              <a:rPr spc="5" dirty="0"/>
              <a:t>a</a:t>
            </a:r>
            <a:r>
              <a:rPr dirty="0"/>
              <a:t>kl</a:t>
            </a:r>
            <a:r>
              <a:rPr spc="-10" dirty="0"/>
              <a:t>ı</a:t>
            </a:r>
            <a:r>
              <a:rPr dirty="0"/>
              <a:t>klar</a:t>
            </a:r>
            <a:r>
              <a:rPr spc="-10" dirty="0"/>
              <a:t>d</a:t>
            </a:r>
            <a:r>
              <a:rPr dirty="0"/>
              <a:t>a;</a:t>
            </a: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marR="1110615" indent="-342900">
              <a:lnSpc>
                <a:spcPct val="100000"/>
              </a:lnSpc>
              <a:buFont typeface="Arial"/>
              <a:buChar char="-"/>
              <a:tabLst>
                <a:tab pos="356235" algn="l"/>
              </a:tabLs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be</a:t>
            </a:r>
            <a:r>
              <a:rPr sz="18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söz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eşm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si</a:t>
            </a:r>
            <a:r>
              <a:rPr sz="18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li</a:t>
            </a:r>
            <a:r>
              <a:rPr sz="18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us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Aj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ns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ar</a:t>
            </a:r>
            <a:r>
              <a:rPr sz="18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ve 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ku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sz="18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ar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ı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spc="-30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rı</a:t>
            </a:r>
            <a:r>
              <a:rPr sz="18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spc="-30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rı imz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cakt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ı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r.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30"/>
              </a:spcBef>
              <a:buFont typeface="Arial"/>
              <a:buChar char="-"/>
              <a:tabLst>
                <a:tab pos="356235" algn="l"/>
              </a:tabLs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Or</a:t>
            </a:r>
            <a:r>
              <a:rPr sz="1800" spc="5" dirty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ak</a:t>
            </a:r>
            <a:r>
              <a:rPr sz="18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ü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ke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er</a:t>
            </a:r>
            <a:r>
              <a:rPr sz="18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(p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rtn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r co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ntri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s)</a:t>
            </a:r>
            <a:r>
              <a:rPr sz="18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bu</a:t>
            </a:r>
            <a:r>
              <a:rPr sz="18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ort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kl</a:t>
            </a:r>
            <a:r>
              <a:rPr sz="1800" spc="-15" dirty="0">
                <a:solidFill>
                  <a:srgbClr val="000000"/>
                </a:solidFill>
                <a:latin typeface="Arial"/>
                <a:cs typeface="Arial"/>
              </a:rPr>
              <a:t>ı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kl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rda</a:t>
            </a:r>
            <a:r>
              <a:rPr sz="18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er</a:t>
            </a:r>
            <a:r>
              <a:rPr sz="18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am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z.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-"/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dirty="0"/>
              <a:t>O</a:t>
            </a:r>
            <a:r>
              <a:rPr spc="-10" dirty="0"/>
              <a:t>k</a:t>
            </a:r>
            <a:r>
              <a:rPr dirty="0"/>
              <a:t>ul</a:t>
            </a:r>
            <a:r>
              <a:rPr spc="-10" dirty="0"/>
              <a:t> d</a:t>
            </a:r>
            <a:r>
              <a:rPr dirty="0"/>
              <a:t>ışı </a:t>
            </a:r>
            <a:r>
              <a:rPr spc="-10" dirty="0"/>
              <a:t>k</a:t>
            </a:r>
            <a:r>
              <a:rPr dirty="0"/>
              <a:t>ur</a:t>
            </a:r>
            <a:r>
              <a:rPr spc="-10" dirty="0"/>
              <a:t>u</a:t>
            </a:r>
            <a:r>
              <a:rPr dirty="0"/>
              <a:t>l</a:t>
            </a:r>
            <a:r>
              <a:rPr spc="-10" dirty="0"/>
              <a:t>u</a:t>
            </a:r>
            <a:r>
              <a:rPr dirty="0"/>
              <a:t>şların</a:t>
            </a:r>
            <a:r>
              <a:rPr spc="-10" dirty="0"/>
              <a:t> </a:t>
            </a:r>
            <a:r>
              <a:rPr dirty="0"/>
              <a:t>da</a:t>
            </a:r>
            <a:r>
              <a:rPr spc="-5" dirty="0"/>
              <a:t> </a:t>
            </a:r>
            <a:r>
              <a:rPr dirty="0"/>
              <a:t>yer</a:t>
            </a:r>
            <a:r>
              <a:rPr spc="-10" dirty="0"/>
              <a:t> </a:t>
            </a:r>
            <a:r>
              <a:rPr dirty="0"/>
              <a:t>al</a:t>
            </a:r>
            <a:r>
              <a:rPr spc="-10" dirty="0"/>
              <a:t>d</a:t>
            </a:r>
            <a:r>
              <a:rPr dirty="0"/>
              <a:t>ı</a:t>
            </a:r>
            <a:r>
              <a:rPr spc="-10" dirty="0"/>
              <a:t>ğ</a:t>
            </a:r>
            <a:r>
              <a:rPr dirty="0"/>
              <a:t>ı</a:t>
            </a:r>
            <a:r>
              <a:rPr spc="-10" dirty="0"/>
              <a:t> </a:t>
            </a:r>
            <a:r>
              <a:rPr dirty="0"/>
              <a:t>stratejik</a:t>
            </a:r>
            <a:r>
              <a:rPr spc="-10" dirty="0"/>
              <a:t> </a:t>
            </a:r>
            <a:r>
              <a:rPr dirty="0"/>
              <a:t>ortaklı</a:t>
            </a:r>
            <a:r>
              <a:rPr spc="-10" dirty="0"/>
              <a:t>k</a:t>
            </a:r>
            <a:r>
              <a:rPr dirty="0"/>
              <a:t>lar</a:t>
            </a:r>
            <a:r>
              <a:rPr spc="-10" dirty="0"/>
              <a:t>d</a:t>
            </a:r>
            <a:r>
              <a:rPr dirty="0"/>
              <a:t>a;</a:t>
            </a:r>
          </a:p>
          <a:p>
            <a:pPr>
              <a:lnSpc>
                <a:spcPct val="100000"/>
              </a:lnSpc>
              <a:spcBef>
                <a:spcPts val="51"/>
              </a:spcBef>
            </a:pPr>
            <a:endParaRPr sz="2550">
              <a:latin typeface="Times New Roman"/>
              <a:cs typeface="Times New Roman"/>
            </a:endParaRPr>
          </a:p>
          <a:p>
            <a:pPr marL="355600" marR="81280" indent="-342900">
              <a:lnSpc>
                <a:spcPct val="100000"/>
              </a:lnSpc>
              <a:buFont typeface="Arial"/>
              <a:buChar char="-"/>
              <a:tabLst>
                <a:tab pos="356235" algn="l"/>
              </a:tabLs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be</a:t>
            </a:r>
            <a:r>
              <a:rPr sz="18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söz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eşm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si</a:t>
            </a:r>
            <a:r>
              <a:rPr sz="18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sz="1800" spc="-15" dirty="0">
                <a:solidFill>
                  <a:srgbClr val="000000"/>
                </a:solidFill>
                <a:latin typeface="Arial"/>
                <a:cs typeface="Arial"/>
              </a:rPr>
              <a:t>ı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zca</a:t>
            </a:r>
            <a:r>
              <a:rPr sz="1800" spc="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ko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rd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tör</a:t>
            </a:r>
            <a:r>
              <a:rPr sz="18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kur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ş</a:t>
            </a:r>
            <a:r>
              <a:rPr sz="18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ve i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li</a:t>
            </a:r>
            <a:r>
              <a:rPr sz="18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us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Aj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ns 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ras</a:t>
            </a:r>
            <a:r>
              <a:rPr sz="1800" spc="-15" dirty="0">
                <a:solidFill>
                  <a:srgbClr val="000000"/>
                </a:solidFill>
                <a:latin typeface="Arial"/>
                <a:cs typeface="Arial"/>
              </a:rPr>
              <a:t>ı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 imz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cakt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ı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r.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430"/>
              </a:spcBef>
              <a:buFont typeface="Arial"/>
              <a:buChar char="-"/>
              <a:tabLst>
                <a:tab pos="356235" algn="l"/>
              </a:tabLst>
            </a:pP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or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at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ö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sz="18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kur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ş</a:t>
            </a:r>
            <a:r>
              <a:rPr sz="18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r orta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ğ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a, ortak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ar</a:t>
            </a:r>
            <a:r>
              <a:rPr sz="1800" spc="-15" dirty="0">
                <a:solidFill>
                  <a:srgbClr val="000000"/>
                </a:solidFill>
                <a:latin typeface="Arial"/>
                <a:cs typeface="Arial"/>
              </a:rPr>
              <a:t>ı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sz="18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ko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rd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töre</a:t>
            </a:r>
            <a:r>
              <a:rPr sz="18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şvuru</a:t>
            </a:r>
            <a:r>
              <a:rPr sz="18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aş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mas</a:t>
            </a:r>
            <a:r>
              <a:rPr sz="1800" spc="-15" dirty="0">
                <a:solidFill>
                  <a:srgbClr val="000000"/>
                </a:solidFill>
                <a:latin typeface="Arial"/>
                <a:cs typeface="Arial"/>
              </a:rPr>
              <a:t>ı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 ver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ğ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1800" spc="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etki</a:t>
            </a:r>
            <a:r>
              <a:rPr sz="18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ğr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ltus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be</a:t>
            </a:r>
            <a:r>
              <a:rPr sz="18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ta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sisi</a:t>
            </a:r>
            <a:r>
              <a:rPr sz="18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00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ac</a:t>
            </a:r>
            <a:r>
              <a:rPr sz="1800" spc="-10" dirty="0">
                <a:solidFill>
                  <a:srgbClr val="0000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000000"/>
                </a:solidFill>
                <a:latin typeface="Arial"/>
                <a:cs typeface="Arial"/>
              </a:rPr>
              <a:t>ktır.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38552" y="492327"/>
            <a:ext cx="4866005" cy="753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Okul Eği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imi</a:t>
            </a:r>
            <a:endParaRPr sz="26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Ey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em 2: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ratejik Ortak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ıklar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206385"/>
            <a:ext cx="8011795" cy="4855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99770">
              <a:lnSpc>
                <a:spcPct val="100000"/>
              </a:lnSpc>
            </a:pP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Ok</a:t>
            </a:r>
            <a:r>
              <a:rPr sz="1600" spc="-20" dirty="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1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sz="1600" spc="-5" dirty="0">
                <a:solidFill>
                  <a:srgbClr val="FF0000"/>
                </a:solidFill>
                <a:latin typeface="Tahoma"/>
                <a:cs typeface="Tahoma"/>
              </a:rPr>
              <a:t>ğ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itimi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Alan</a:t>
            </a:r>
            <a:r>
              <a:rPr sz="1600" spc="-15" dirty="0">
                <a:solidFill>
                  <a:srgbClr val="FF0000"/>
                </a:solidFill>
                <a:latin typeface="Tahoma"/>
                <a:cs typeface="Tahoma"/>
              </a:rPr>
              <a:t>ı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nda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Strate</a:t>
            </a:r>
            <a:r>
              <a:rPr sz="1600" spc="-15" dirty="0">
                <a:solidFill>
                  <a:srgbClr val="FF0000"/>
                </a:solidFill>
                <a:latin typeface="Tahoma"/>
                <a:cs typeface="Tahoma"/>
              </a:rPr>
              <a:t>j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ik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Or</a:t>
            </a:r>
            <a:r>
              <a:rPr sz="1600" spc="-20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ak</a:t>
            </a:r>
            <a:r>
              <a:rPr sz="1600" spc="-1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ık</a:t>
            </a:r>
            <a:r>
              <a:rPr sz="1600" spc="-1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ar</a:t>
            </a:r>
            <a:r>
              <a:rPr sz="1600" spc="2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Kapsamı</a:t>
            </a:r>
            <a:r>
              <a:rPr sz="1600" spc="-20" dirty="0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da</a:t>
            </a:r>
            <a:r>
              <a:rPr sz="160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Yürüt</a:t>
            </a:r>
            <a:r>
              <a:rPr sz="1600" spc="-20" dirty="0">
                <a:solidFill>
                  <a:srgbClr val="FF0000"/>
                </a:solidFill>
                <a:latin typeface="Tahoma"/>
                <a:cs typeface="Tahoma"/>
              </a:rPr>
              <a:t>ü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lebilecek</a:t>
            </a:r>
            <a:r>
              <a:rPr sz="1600" spc="2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faaliye</a:t>
            </a:r>
            <a:r>
              <a:rPr sz="1600" spc="-20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lere örne</a:t>
            </a:r>
            <a:r>
              <a:rPr sz="1600" spc="-20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1600" spc="-10" dirty="0">
                <a:solidFill>
                  <a:srgbClr val="FF0000"/>
                </a:solidFill>
                <a:latin typeface="Tahoma"/>
                <a:cs typeface="Tahoma"/>
              </a:rPr>
              <a:t>ler:</a:t>
            </a:r>
            <a:endParaRPr sz="1600">
              <a:latin typeface="Tahoma"/>
              <a:cs typeface="Tahoma"/>
            </a:endParaRPr>
          </a:p>
          <a:p>
            <a:pPr marL="355600" marR="765175" indent="-342900">
              <a:lnSpc>
                <a:spcPct val="100000"/>
              </a:lnSpc>
              <a:spcBef>
                <a:spcPts val="330"/>
              </a:spcBef>
              <a:buFont typeface="Tahoma"/>
              <a:buChar char="•"/>
              <a:tabLst>
                <a:tab pos="355600" algn="l"/>
              </a:tabLst>
            </a:pPr>
            <a:r>
              <a:rPr sz="1400" dirty="0">
                <a:latin typeface="Tahoma"/>
                <a:cs typeface="Tahoma"/>
              </a:rPr>
              <a:t>Ok</a:t>
            </a:r>
            <a:r>
              <a:rPr sz="1400" spc="-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l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Eğitimi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la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ında yenilikçi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u</a:t>
            </a:r>
            <a:r>
              <a:rPr sz="1400" spc="-1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gula</a:t>
            </a:r>
            <a:r>
              <a:rPr sz="1400" spc="-10" dirty="0">
                <a:latin typeface="Tahoma"/>
                <a:cs typeface="Tahoma"/>
              </a:rPr>
              <a:t>ma</a:t>
            </a:r>
            <a:r>
              <a:rPr sz="1400" dirty="0">
                <a:latin typeface="Tahoma"/>
                <a:cs typeface="Tahoma"/>
              </a:rPr>
              <a:t>ların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g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liştirilmesi,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test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edilmesi,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u</a:t>
            </a:r>
            <a:r>
              <a:rPr sz="1400" spc="-10" dirty="0">
                <a:latin typeface="Tahoma"/>
                <a:cs typeface="Tahoma"/>
              </a:rPr>
              <a:t>ya</a:t>
            </a:r>
            <a:r>
              <a:rPr sz="1400" dirty="0">
                <a:latin typeface="Tahoma"/>
                <a:cs typeface="Tahoma"/>
              </a:rPr>
              <a:t>rla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m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sı ve u</a:t>
            </a:r>
            <a:r>
              <a:rPr sz="1400" spc="-1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gula</a:t>
            </a:r>
            <a:r>
              <a:rPr sz="1400" spc="-10" dirty="0">
                <a:latin typeface="Tahoma"/>
                <a:cs typeface="Tahoma"/>
              </a:rPr>
              <a:t>ma</a:t>
            </a:r>
            <a:r>
              <a:rPr sz="1400" dirty="0">
                <a:latin typeface="Tahoma"/>
                <a:cs typeface="Tahoma"/>
              </a:rPr>
              <a:t>ya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kon</a:t>
            </a:r>
            <a:r>
              <a:rPr sz="1400" spc="-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lm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sı: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Tahoma"/>
              <a:buChar char="-"/>
              <a:tabLst>
                <a:tab pos="355600" algn="l"/>
              </a:tabLst>
            </a:pPr>
            <a:r>
              <a:rPr sz="1400" spc="-5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eni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m</a:t>
            </a:r>
            <a:r>
              <a:rPr sz="1400" spc="-10" dirty="0">
                <a:latin typeface="Tahoma"/>
                <a:cs typeface="Tahoma"/>
              </a:rPr>
              <a:t>ü</a:t>
            </a:r>
            <a:r>
              <a:rPr sz="1400" dirty="0">
                <a:latin typeface="Tahoma"/>
                <a:cs typeface="Tahoma"/>
              </a:rPr>
              <a:t>fred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t,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rsl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r,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öğr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10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m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ter</a:t>
            </a:r>
            <a:r>
              <a:rPr sz="1400" spc="-5" dirty="0">
                <a:latin typeface="Tahoma"/>
                <a:cs typeface="Tahoma"/>
              </a:rPr>
              <a:t>y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lleri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ve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çları;</a:t>
            </a:r>
            <a:endParaRPr sz="1400">
              <a:latin typeface="Tahoma"/>
              <a:cs typeface="Tahoma"/>
            </a:endParaRPr>
          </a:p>
          <a:p>
            <a:pPr marL="355600" marR="163195" indent="-342900">
              <a:lnSpc>
                <a:spcPct val="100000"/>
              </a:lnSpc>
              <a:spcBef>
                <a:spcPts val="335"/>
              </a:spcBef>
              <a:buFont typeface="Tahoma"/>
              <a:buChar char="-"/>
              <a:tabLst>
                <a:tab pos="355600" algn="l"/>
              </a:tabLst>
            </a:pPr>
            <a:r>
              <a:rPr sz="1400" dirty="0">
                <a:latin typeface="Tahoma"/>
                <a:cs typeface="Tahoma"/>
              </a:rPr>
              <a:t>Bilgi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ve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İl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tişim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Tek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ol</a:t>
            </a:r>
            <a:r>
              <a:rPr sz="1400" spc="5" dirty="0">
                <a:latin typeface="Tahoma"/>
                <a:cs typeface="Tahoma"/>
              </a:rPr>
              <a:t>o</a:t>
            </a:r>
            <a:r>
              <a:rPr sz="1400" dirty="0">
                <a:latin typeface="Tahoma"/>
                <a:cs typeface="Tahoma"/>
              </a:rPr>
              <a:t>jilerinin</a:t>
            </a:r>
            <a:r>
              <a:rPr sz="1400" spc="-4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ll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nı</a:t>
            </a:r>
            <a:r>
              <a:rPr sz="1400" spc="-5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ı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üzerine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oda</a:t>
            </a:r>
            <a:r>
              <a:rPr sz="1400" spc="-5" dirty="0">
                <a:latin typeface="Tahoma"/>
                <a:cs typeface="Tahoma"/>
              </a:rPr>
              <a:t>k</a:t>
            </a:r>
            <a:r>
              <a:rPr sz="1400" dirty="0">
                <a:latin typeface="Tahoma"/>
                <a:cs typeface="Tahoma"/>
              </a:rPr>
              <a:t>la</a:t>
            </a:r>
            <a:r>
              <a:rPr sz="1400" spc="-10" dirty="0">
                <a:latin typeface="Tahoma"/>
                <a:cs typeface="Tahoma"/>
              </a:rPr>
              <a:t>na</a:t>
            </a:r>
            <a:r>
              <a:rPr sz="1400" dirty="0">
                <a:latin typeface="Tahoma"/>
                <a:cs typeface="Tahoma"/>
              </a:rPr>
              <a:t>n </a:t>
            </a:r>
            <a:r>
              <a:rPr sz="1400" spc="5" dirty="0">
                <a:latin typeface="Tahoma"/>
                <a:cs typeface="Tahoma"/>
              </a:rPr>
              <a:t>ö</a:t>
            </a:r>
            <a:r>
              <a:rPr sz="1400" dirty="0">
                <a:latin typeface="Tahoma"/>
                <a:cs typeface="Tahoma"/>
              </a:rPr>
              <a:t>ğr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10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ve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öğr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t</a:t>
            </a:r>
            <a:r>
              <a:rPr sz="1400" spc="-5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e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met</a:t>
            </a:r>
            <a:r>
              <a:rPr sz="1400" spc="5" dirty="0">
                <a:latin typeface="Tahoma"/>
                <a:cs typeface="Tahoma"/>
              </a:rPr>
              <a:t>o</a:t>
            </a:r>
            <a:r>
              <a:rPr sz="1400" dirty="0">
                <a:latin typeface="Tahoma"/>
                <a:cs typeface="Tahoma"/>
              </a:rPr>
              <a:t>d</a:t>
            </a:r>
            <a:r>
              <a:rPr sz="1400" spc="5" dirty="0">
                <a:latin typeface="Tahoma"/>
                <a:cs typeface="Tahoma"/>
              </a:rPr>
              <a:t>o</a:t>
            </a:r>
            <a:r>
              <a:rPr sz="1400" dirty="0">
                <a:latin typeface="Tahoma"/>
                <a:cs typeface="Tahoma"/>
              </a:rPr>
              <a:t>l</a:t>
            </a:r>
            <a:r>
              <a:rPr sz="1400" spc="5" dirty="0">
                <a:latin typeface="Tahoma"/>
                <a:cs typeface="Tahoma"/>
              </a:rPr>
              <a:t>o</a:t>
            </a:r>
            <a:r>
              <a:rPr sz="1400" dirty="0">
                <a:latin typeface="Tahoma"/>
                <a:cs typeface="Tahoma"/>
              </a:rPr>
              <a:t>jile</a:t>
            </a:r>
            <a:r>
              <a:rPr sz="1400" spc="-15" dirty="0">
                <a:latin typeface="Tahoma"/>
                <a:cs typeface="Tahoma"/>
              </a:rPr>
              <a:t>r</a:t>
            </a:r>
            <a:r>
              <a:rPr sz="1400" dirty="0">
                <a:latin typeface="Tahoma"/>
                <a:cs typeface="Tahoma"/>
              </a:rPr>
              <a:t>i ve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p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dag</a:t>
            </a:r>
            <a:r>
              <a:rPr sz="1400" spc="5" dirty="0">
                <a:latin typeface="Tahoma"/>
                <a:cs typeface="Tahoma"/>
              </a:rPr>
              <a:t>o</a:t>
            </a:r>
            <a:r>
              <a:rPr sz="1400" dirty="0">
                <a:latin typeface="Tahoma"/>
                <a:cs typeface="Tahoma"/>
              </a:rPr>
              <a:t>jik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y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kl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şıml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rı;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Tahoma"/>
              <a:buChar char="-"/>
              <a:tabLst>
                <a:tab pos="355600" algn="l"/>
              </a:tabLst>
            </a:pPr>
            <a:r>
              <a:rPr sz="1400" dirty="0">
                <a:latin typeface="Tahoma"/>
                <a:cs typeface="Tahoma"/>
              </a:rPr>
              <a:t>Uygula</a:t>
            </a:r>
            <a:r>
              <a:rPr sz="1400" spc="-10" dirty="0">
                <a:latin typeface="Tahoma"/>
                <a:cs typeface="Tahoma"/>
              </a:rPr>
              <a:t>ma</a:t>
            </a:r>
            <a:r>
              <a:rPr sz="1400" dirty="0">
                <a:latin typeface="Tahoma"/>
                <a:cs typeface="Tahoma"/>
              </a:rPr>
              <a:t>ya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d</a:t>
            </a:r>
            <a:r>
              <a:rPr sz="1400" spc="5" dirty="0">
                <a:latin typeface="Tahoma"/>
                <a:cs typeface="Tahoma"/>
              </a:rPr>
              <a:t>ö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10" dirty="0">
                <a:latin typeface="Tahoma"/>
                <a:cs typeface="Tahoma"/>
              </a:rPr>
              <a:t>ü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eğitim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pr</a:t>
            </a:r>
            <a:r>
              <a:rPr sz="1400" spc="5" dirty="0">
                <a:latin typeface="Tahoma"/>
                <a:cs typeface="Tahoma"/>
              </a:rPr>
              <a:t>o</a:t>
            </a:r>
            <a:r>
              <a:rPr sz="1400" dirty="0">
                <a:latin typeface="Tahoma"/>
                <a:cs typeface="Tahoma"/>
              </a:rPr>
              <a:t>gra</a:t>
            </a:r>
            <a:r>
              <a:rPr sz="1400" spc="-10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ları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ve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iş dün</a:t>
            </a:r>
            <a:r>
              <a:rPr sz="1400" spc="-10" dirty="0">
                <a:latin typeface="Tahoma"/>
                <a:cs typeface="Tahoma"/>
              </a:rPr>
              <a:t>ya</a:t>
            </a:r>
            <a:r>
              <a:rPr sz="1400" dirty="0">
                <a:latin typeface="Tahoma"/>
                <a:cs typeface="Tahoma"/>
              </a:rPr>
              <a:t>sınd</a:t>
            </a:r>
            <a:r>
              <a:rPr sz="1400" spc="-5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ki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u</a:t>
            </a:r>
            <a:r>
              <a:rPr sz="1400" spc="-1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gula</a:t>
            </a:r>
            <a:r>
              <a:rPr sz="1400" spc="-10" dirty="0">
                <a:latin typeface="Tahoma"/>
                <a:cs typeface="Tahoma"/>
              </a:rPr>
              <a:t>ma</a:t>
            </a:r>
            <a:r>
              <a:rPr sz="1400" dirty="0">
                <a:latin typeface="Tahoma"/>
                <a:cs typeface="Tahoma"/>
              </a:rPr>
              <a:t>ların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incel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10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esi;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Tahoma"/>
              <a:buChar char="-"/>
              <a:tabLst>
                <a:tab pos="355600" algn="l"/>
              </a:tabLst>
            </a:pPr>
            <a:r>
              <a:rPr sz="1400" dirty="0">
                <a:latin typeface="Tahoma"/>
                <a:cs typeface="Tahoma"/>
              </a:rPr>
              <a:t>Açık ve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es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ek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öğr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10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eni</a:t>
            </a:r>
            <a:r>
              <a:rPr sz="1400" spc="-5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,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s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l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h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rek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tli</a:t>
            </a:r>
            <a:r>
              <a:rPr sz="1400" spc="5" dirty="0">
                <a:latin typeface="Tahoma"/>
                <a:cs typeface="Tahoma"/>
              </a:rPr>
              <a:t>l</a:t>
            </a:r>
            <a:r>
              <a:rPr sz="1400" dirty="0">
                <a:latin typeface="Tahoma"/>
                <a:cs typeface="Tahoma"/>
              </a:rPr>
              <a:t>iğin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ve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çık eğitim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y</a:t>
            </a:r>
            <a:r>
              <a:rPr sz="1400" spc="-10" dirty="0">
                <a:latin typeface="Tahoma"/>
                <a:cs typeface="Tahoma"/>
              </a:rPr>
              <a:t>na</a:t>
            </a:r>
            <a:r>
              <a:rPr sz="1400" dirty="0">
                <a:latin typeface="Tahoma"/>
                <a:cs typeface="Tahoma"/>
              </a:rPr>
              <a:t>kl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rının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st</a:t>
            </a:r>
            <a:r>
              <a:rPr sz="1400" spc="-5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tejik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ll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nı</a:t>
            </a:r>
            <a:r>
              <a:rPr sz="1400" spc="-5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ı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Tahoma"/>
              <a:buChar char="-"/>
              <a:tabLst>
                <a:tab pos="355600" algn="l"/>
              </a:tabLst>
            </a:pPr>
            <a:r>
              <a:rPr sz="1400" dirty="0">
                <a:latin typeface="Tahoma"/>
                <a:cs typeface="Tahoma"/>
              </a:rPr>
              <a:t>R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hberlik,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da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ışm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nlık ve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eğit</a:t>
            </a:r>
            <a:r>
              <a:rPr sz="1400" spc="-5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enlik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yönteml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ri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ve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çları;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Tahoma"/>
              <a:buChar char="-"/>
              <a:tabLst>
                <a:tab pos="355600" algn="l"/>
              </a:tabLst>
            </a:pPr>
            <a:r>
              <a:rPr sz="1400" dirty="0">
                <a:latin typeface="Tahoma"/>
                <a:cs typeface="Tahoma"/>
              </a:rPr>
              <a:t>Eğitim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p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rsone</a:t>
            </a:r>
            <a:r>
              <a:rPr sz="1400" spc="5" dirty="0">
                <a:latin typeface="Tahoma"/>
                <a:cs typeface="Tahoma"/>
              </a:rPr>
              <a:t>l</a:t>
            </a:r>
            <a:r>
              <a:rPr sz="1400" dirty="0">
                <a:latin typeface="Tahoma"/>
                <a:cs typeface="Tahoma"/>
              </a:rPr>
              <a:t>inin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mesl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ki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g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lişimleri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için a</a:t>
            </a:r>
            <a:r>
              <a:rPr sz="1400" spc="-10" dirty="0">
                <a:latin typeface="Tahoma"/>
                <a:cs typeface="Tahoma"/>
              </a:rPr>
              <a:t>ra</a:t>
            </a:r>
            <a:r>
              <a:rPr sz="1400" dirty="0">
                <a:latin typeface="Tahoma"/>
                <a:cs typeface="Tahoma"/>
              </a:rPr>
              <a:t>çlar ve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yönteml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r;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Tahoma"/>
              <a:buChar char="-"/>
              <a:tabLst>
                <a:tab pos="355600" algn="l"/>
              </a:tabLst>
            </a:pPr>
            <a:r>
              <a:rPr sz="1400" dirty="0">
                <a:latin typeface="Tahoma"/>
                <a:cs typeface="Tahoma"/>
              </a:rPr>
              <a:t>Eğitim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ve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öğr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tim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ml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rının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yönetilmesi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ve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bunl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ra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lid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rlik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edilmesi;</a:t>
            </a:r>
            <a:endParaRPr sz="1400">
              <a:latin typeface="Tahoma"/>
              <a:cs typeface="Tahoma"/>
            </a:endParaRPr>
          </a:p>
          <a:p>
            <a:pPr marL="355600" marR="704215" indent="-342900">
              <a:lnSpc>
                <a:spcPct val="100000"/>
              </a:lnSpc>
              <a:spcBef>
                <a:spcPts val="335"/>
              </a:spcBef>
              <a:buFont typeface="Tahoma"/>
              <a:buChar char="-"/>
              <a:tabLst>
                <a:tab pos="355600" algn="l"/>
              </a:tabLst>
            </a:pPr>
            <a:r>
              <a:rPr sz="1400" dirty="0">
                <a:latin typeface="Tahoma"/>
                <a:cs typeface="Tahoma"/>
              </a:rPr>
              <a:t>F</a:t>
            </a:r>
            <a:r>
              <a:rPr sz="1400" spc="-5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5" dirty="0">
                <a:latin typeface="Tahoma"/>
                <a:cs typeface="Tahoma"/>
              </a:rPr>
              <a:t>k</a:t>
            </a:r>
            <a:r>
              <a:rPr sz="1400" dirty="0">
                <a:latin typeface="Tahoma"/>
                <a:cs typeface="Tahoma"/>
              </a:rPr>
              <a:t>lı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eğitim,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öğr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tim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ve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g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nçlik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sektörl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rinde</a:t>
            </a:r>
            <a:r>
              <a:rPr sz="1400" spc="-4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ç</a:t>
            </a:r>
            <a:r>
              <a:rPr sz="1400" spc="-5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lış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luşl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sında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sosy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l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y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rlılık </a:t>
            </a:r>
            <a:r>
              <a:rPr sz="1400" spc="-5" dirty="0">
                <a:latin typeface="Tahoma"/>
                <a:cs typeface="Tahoma"/>
              </a:rPr>
              <a:t>f</a:t>
            </a:r>
            <a:r>
              <a:rPr sz="1400" spc="-10" dirty="0">
                <a:latin typeface="Tahoma"/>
                <a:cs typeface="Tahoma"/>
              </a:rPr>
              <a:t>aa</a:t>
            </a:r>
            <a:r>
              <a:rPr sz="1400" dirty="0">
                <a:latin typeface="Tahoma"/>
                <a:cs typeface="Tahoma"/>
              </a:rPr>
              <a:t>liyetl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spc="-5" dirty="0">
                <a:latin typeface="Tahoma"/>
                <a:cs typeface="Tahoma"/>
              </a:rPr>
              <a:t>ri;</a:t>
            </a:r>
            <a:endParaRPr sz="14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335"/>
              </a:spcBef>
              <a:buFont typeface="Tahoma"/>
              <a:buChar char="-"/>
              <a:tabLst>
                <a:tab pos="355600" algn="l"/>
              </a:tabLst>
            </a:pPr>
            <a:r>
              <a:rPr sz="1400" dirty="0">
                <a:latin typeface="Tahoma"/>
                <a:cs typeface="Tahoma"/>
              </a:rPr>
              <a:t>Eğitim,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öğr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tim</a:t>
            </a:r>
            <a:r>
              <a:rPr sz="1400" spc="-3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hizmeti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s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nl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ve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diğ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y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nda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yetkili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yer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l/b</a:t>
            </a:r>
            <a:r>
              <a:rPr sz="1400" spc="5" dirty="0">
                <a:latin typeface="Tahoma"/>
                <a:cs typeface="Tahoma"/>
              </a:rPr>
              <a:t>ö</a:t>
            </a:r>
            <a:r>
              <a:rPr sz="1400" dirty="0">
                <a:latin typeface="Tahoma"/>
                <a:cs typeface="Tahoma"/>
              </a:rPr>
              <a:t>lgesel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m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ml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 ar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sında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st</a:t>
            </a:r>
            <a:r>
              <a:rPr sz="1400" spc="-5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tejik işb</a:t>
            </a:r>
            <a:r>
              <a:rPr sz="1400" spc="5" dirty="0">
                <a:latin typeface="Tahoma"/>
                <a:cs typeface="Tahoma"/>
              </a:rPr>
              <a:t>i</a:t>
            </a:r>
            <a:r>
              <a:rPr sz="1400" dirty="0">
                <a:latin typeface="Tahoma"/>
                <a:cs typeface="Tahoma"/>
              </a:rPr>
              <a:t>rli</a:t>
            </a:r>
            <a:r>
              <a:rPr sz="1400" spc="5" dirty="0">
                <a:latin typeface="Tahoma"/>
                <a:cs typeface="Tahoma"/>
              </a:rPr>
              <a:t>ğ</a:t>
            </a:r>
            <a:r>
              <a:rPr sz="1400" dirty="0">
                <a:latin typeface="Tahoma"/>
                <a:cs typeface="Tahoma"/>
              </a:rPr>
              <a:t>i;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Tahoma"/>
              <a:buChar char="•"/>
              <a:tabLst>
                <a:tab pos="355600" algn="l"/>
              </a:tabLst>
            </a:pPr>
            <a:r>
              <a:rPr sz="1400" dirty="0">
                <a:latin typeface="Tahoma"/>
                <a:cs typeface="Tahoma"/>
              </a:rPr>
              <a:t>Deneyim</a:t>
            </a:r>
            <a:r>
              <a:rPr sz="1400" spc="-2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ve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iyi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u</a:t>
            </a:r>
            <a:r>
              <a:rPr sz="1400" spc="-10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gula</a:t>
            </a:r>
            <a:r>
              <a:rPr sz="1400" spc="-10" dirty="0">
                <a:latin typeface="Tahoma"/>
                <a:cs typeface="Tahoma"/>
              </a:rPr>
              <a:t>ma</a:t>
            </a:r>
            <a:r>
              <a:rPr sz="1400" dirty="0">
                <a:latin typeface="Tahoma"/>
                <a:cs typeface="Tahoma"/>
              </a:rPr>
              <a:t>laın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pa</a:t>
            </a:r>
            <a:r>
              <a:rPr sz="1400" spc="-5" dirty="0">
                <a:latin typeface="Tahoma"/>
                <a:cs typeface="Tahoma"/>
              </a:rPr>
              <a:t>y</a:t>
            </a:r>
            <a:r>
              <a:rPr sz="1400" dirty="0">
                <a:latin typeface="Tahoma"/>
                <a:cs typeface="Tahoma"/>
              </a:rPr>
              <a:t>la</a:t>
            </a:r>
            <a:r>
              <a:rPr sz="1400" spc="-5" dirty="0">
                <a:latin typeface="Tahoma"/>
                <a:cs typeface="Tahoma"/>
              </a:rPr>
              <a:t>ş</a:t>
            </a:r>
            <a:r>
              <a:rPr sz="1400" dirty="0">
                <a:latin typeface="Tahoma"/>
                <a:cs typeface="Tahoma"/>
              </a:rPr>
              <a:t>ılm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sı,</a:t>
            </a:r>
            <a:r>
              <a:rPr sz="1400" spc="20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5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n </a:t>
            </a:r>
            <a:r>
              <a:rPr sz="1400" spc="5" dirty="0">
                <a:latin typeface="Tahoma"/>
                <a:cs typeface="Tahoma"/>
              </a:rPr>
              <a:t>ö</a:t>
            </a:r>
            <a:r>
              <a:rPr sz="1400" dirty="0">
                <a:latin typeface="Tahoma"/>
                <a:cs typeface="Tahoma"/>
              </a:rPr>
              <a:t>ğr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10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esi</a:t>
            </a:r>
            <a:r>
              <a:rPr sz="1400" spc="-3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f</a:t>
            </a:r>
            <a:r>
              <a:rPr sz="1400" spc="-10" dirty="0">
                <a:latin typeface="Tahoma"/>
                <a:cs typeface="Tahoma"/>
              </a:rPr>
              <a:t>aa</a:t>
            </a:r>
            <a:r>
              <a:rPr sz="1400" dirty="0">
                <a:latin typeface="Tahoma"/>
                <a:cs typeface="Tahoma"/>
              </a:rPr>
              <a:t>liyetl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ri</a:t>
            </a:r>
            <a:r>
              <a:rPr sz="1400" spc="-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ve</a:t>
            </a:r>
            <a:r>
              <a:rPr sz="1400" spc="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ç</a:t>
            </a:r>
            <a:r>
              <a:rPr sz="1400" spc="-5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lışt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yl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y</a:t>
            </a:r>
            <a:r>
              <a:rPr sz="1400" spc="-10" dirty="0">
                <a:latin typeface="Tahoma"/>
                <a:cs typeface="Tahoma"/>
              </a:rPr>
              <a:t>ü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5" dirty="0">
                <a:latin typeface="Tahoma"/>
                <a:cs typeface="Tahoma"/>
              </a:rPr>
              <a:t>ü</a:t>
            </a:r>
            <a:r>
              <a:rPr sz="1400" dirty="0">
                <a:latin typeface="Tahoma"/>
                <a:cs typeface="Tahoma"/>
              </a:rPr>
              <a:t>t</a:t>
            </a:r>
            <a:r>
              <a:rPr sz="1400" spc="-5" dirty="0">
                <a:latin typeface="Tahoma"/>
                <a:cs typeface="Tahoma"/>
              </a:rPr>
              <a:t>ü</a:t>
            </a:r>
            <a:r>
              <a:rPr sz="1400" dirty="0">
                <a:latin typeface="Tahoma"/>
                <a:cs typeface="Tahoma"/>
              </a:rPr>
              <a:t>lmesi;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Tahoma"/>
              <a:buChar char="•"/>
              <a:tabLst>
                <a:tab pos="355600" algn="l"/>
              </a:tabLst>
            </a:pPr>
            <a:r>
              <a:rPr sz="1400" dirty="0">
                <a:latin typeface="Tahoma"/>
                <a:cs typeface="Tahoma"/>
              </a:rPr>
              <a:t>Ort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k</a:t>
            </a:r>
            <a:r>
              <a:rPr sz="1400" spc="-10" dirty="0">
                <a:latin typeface="Tahoma"/>
                <a:cs typeface="Tahoma"/>
              </a:rPr>
              <a:t> a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ştır</a:t>
            </a:r>
            <a:r>
              <a:rPr sz="1400" spc="-10" dirty="0">
                <a:latin typeface="Tahoma"/>
                <a:cs typeface="Tahoma"/>
              </a:rPr>
              <a:t>ma</a:t>
            </a:r>
            <a:r>
              <a:rPr sz="1400" dirty="0">
                <a:latin typeface="Tahoma"/>
                <a:cs typeface="Tahoma"/>
              </a:rPr>
              <a:t>,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10" dirty="0">
                <a:latin typeface="Tahoma"/>
                <a:cs typeface="Tahoma"/>
              </a:rPr>
              <a:t>k</a:t>
            </a:r>
            <a:r>
              <a:rPr sz="1400" dirty="0">
                <a:latin typeface="Tahoma"/>
                <a:cs typeface="Tahoma"/>
              </a:rPr>
              <a:t>et,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ç</a:t>
            </a:r>
            <a:r>
              <a:rPr sz="1400" spc="-5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lış</a:t>
            </a:r>
            <a:r>
              <a:rPr sz="1400" spc="-10" dirty="0">
                <a:latin typeface="Tahoma"/>
                <a:cs typeface="Tahoma"/>
              </a:rPr>
              <a:t>m</a:t>
            </a:r>
            <a:r>
              <a:rPr sz="1400" dirty="0">
                <a:latin typeface="Tahoma"/>
                <a:cs typeface="Tahoma"/>
              </a:rPr>
              <a:t>a</a:t>
            </a:r>
            <a:r>
              <a:rPr sz="1400" spc="1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ve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n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lizl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r y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pılm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sı;</a:t>
            </a:r>
            <a:endParaRPr sz="1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Tahoma"/>
              <a:buChar char="•"/>
              <a:tabLst>
                <a:tab pos="355600" algn="l"/>
              </a:tabLst>
            </a:pPr>
            <a:r>
              <a:rPr sz="1400" dirty="0">
                <a:latin typeface="Tahoma"/>
                <a:cs typeface="Tahoma"/>
              </a:rPr>
              <a:t>AB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t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spc="-5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ınırlık</a:t>
            </a:r>
            <a:r>
              <a:rPr sz="1400" spc="-10" dirty="0">
                <a:latin typeface="Tahoma"/>
                <a:cs typeface="Tahoma"/>
              </a:rPr>
              <a:t> a</a:t>
            </a:r>
            <a:r>
              <a:rPr sz="1400" dirty="0">
                <a:latin typeface="Tahoma"/>
                <a:cs typeface="Tahoma"/>
              </a:rPr>
              <a:t>r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çl</a:t>
            </a:r>
            <a:r>
              <a:rPr sz="1400" spc="-5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rı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ın k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lla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ılm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sı s</a:t>
            </a:r>
            <a:r>
              <a:rPr sz="1400" spc="-10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retiyle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bu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l</a:t>
            </a:r>
            <a:r>
              <a:rPr sz="1400" spc="-5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rın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u</a:t>
            </a:r>
            <a:r>
              <a:rPr sz="1400" dirty="0">
                <a:latin typeface="Tahoma"/>
                <a:cs typeface="Tahoma"/>
              </a:rPr>
              <a:t>lu</a:t>
            </a:r>
            <a:r>
              <a:rPr sz="1400" spc="-10" dirty="0">
                <a:latin typeface="Tahoma"/>
                <a:cs typeface="Tahoma"/>
              </a:rPr>
              <a:t>sa</a:t>
            </a:r>
            <a:r>
              <a:rPr sz="1400" dirty="0">
                <a:latin typeface="Tahoma"/>
                <a:cs typeface="Tahoma"/>
              </a:rPr>
              <a:t>l</a:t>
            </a:r>
            <a:r>
              <a:rPr sz="1400" spc="-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düzeyde</a:t>
            </a:r>
            <a:r>
              <a:rPr sz="1400" spc="-15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t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spc="-5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ın</a:t>
            </a:r>
            <a:r>
              <a:rPr sz="1400" spc="-10" dirty="0">
                <a:latin typeface="Tahoma"/>
                <a:cs typeface="Tahoma"/>
              </a:rPr>
              <a:t>ma</a:t>
            </a:r>
            <a:r>
              <a:rPr sz="1400" dirty="0">
                <a:latin typeface="Tahoma"/>
                <a:cs typeface="Tahoma"/>
              </a:rPr>
              <a:t>sı</a:t>
            </a:r>
            <a:r>
              <a:rPr sz="1400" spc="-10" dirty="0">
                <a:latin typeface="Tahoma"/>
                <a:cs typeface="Tahoma"/>
              </a:rPr>
              <a:t>n</a:t>
            </a:r>
            <a:r>
              <a:rPr sz="1400" dirty="0">
                <a:latin typeface="Tahoma"/>
                <a:cs typeface="Tahoma"/>
              </a:rPr>
              <a:t>ın</a:t>
            </a:r>
            <a:r>
              <a:rPr sz="1400" spc="-25" dirty="0">
                <a:latin typeface="Tahoma"/>
                <a:cs typeface="Tahoma"/>
              </a:rPr>
              <a:t> </a:t>
            </a:r>
            <a:r>
              <a:rPr sz="1400" spc="-5" dirty="0">
                <a:latin typeface="Tahoma"/>
                <a:cs typeface="Tahoma"/>
              </a:rPr>
              <a:t>v</a:t>
            </a:r>
            <a:r>
              <a:rPr sz="1400" dirty="0">
                <a:latin typeface="Tahoma"/>
                <a:cs typeface="Tahoma"/>
              </a:rPr>
              <a:t>e</a:t>
            </a:r>
            <a:endParaRPr sz="1400">
              <a:latin typeface="Tahoma"/>
              <a:cs typeface="Tahoma"/>
            </a:endParaRPr>
          </a:p>
          <a:p>
            <a:pPr marL="354965">
              <a:lnSpc>
                <a:spcPct val="100000"/>
              </a:lnSpc>
            </a:pPr>
            <a:r>
              <a:rPr sz="1400" dirty="0">
                <a:latin typeface="Tahoma"/>
                <a:cs typeface="Tahoma"/>
              </a:rPr>
              <a:t>b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lgel</a:t>
            </a:r>
            <a:r>
              <a:rPr sz="1400" spc="5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ndirilm</a:t>
            </a:r>
            <a:r>
              <a:rPr sz="1400" spc="-10" dirty="0">
                <a:latin typeface="Tahoma"/>
                <a:cs typeface="Tahoma"/>
              </a:rPr>
              <a:t>e</a:t>
            </a:r>
            <a:r>
              <a:rPr sz="1400" dirty="0">
                <a:latin typeface="Tahoma"/>
                <a:cs typeface="Tahoma"/>
              </a:rPr>
              <a:t>sinin</a:t>
            </a:r>
            <a:r>
              <a:rPr sz="1400" spc="-50" dirty="0">
                <a:latin typeface="Tahoma"/>
                <a:cs typeface="Tahoma"/>
              </a:rPr>
              <a:t> </a:t>
            </a:r>
            <a:r>
              <a:rPr sz="1400" dirty="0">
                <a:latin typeface="Tahoma"/>
                <a:cs typeface="Tahoma"/>
              </a:rPr>
              <a:t>kol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yl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ştırılm</a:t>
            </a:r>
            <a:r>
              <a:rPr sz="1400" spc="-10" dirty="0">
                <a:latin typeface="Tahoma"/>
                <a:cs typeface="Tahoma"/>
              </a:rPr>
              <a:t>a</a:t>
            </a:r>
            <a:r>
              <a:rPr sz="1400" dirty="0">
                <a:latin typeface="Tahoma"/>
                <a:cs typeface="Tahoma"/>
              </a:rPr>
              <a:t>sı.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7217" y="550111"/>
            <a:ext cx="486473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045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1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Eylem 2: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ratejik Ortakl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ı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klar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270905"/>
            <a:ext cx="7952740" cy="4697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Online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Başvuru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ade</a:t>
            </a:r>
            <a:r>
              <a:rPr sz="2000" spc="10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</a:t>
            </a:r>
            <a:r>
              <a:rPr sz="2000" spc="5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ordinatör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rum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dirty="0">
                <a:latin typeface="Arial"/>
                <a:cs typeface="Arial"/>
              </a:rPr>
              <a:t>k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ru</a:t>
            </a:r>
            <a:r>
              <a:rPr sz="2000" dirty="0">
                <a:latin typeface="Arial"/>
                <a:cs typeface="Arial"/>
              </a:rPr>
              <a:t>luş)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8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CAS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si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te</a:t>
            </a:r>
            <a:r>
              <a:rPr sz="2000" spc="-10" dirty="0">
                <a:latin typeface="Arial"/>
                <a:cs typeface="Arial"/>
              </a:rPr>
              <a:t>m</a:t>
            </a:r>
            <a:r>
              <a:rPr sz="2000" dirty="0">
                <a:latin typeface="Arial"/>
                <a:cs typeface="Arial"/>
              </a:rPr>
              <a:t>ine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kay</a:t>
            </a:r>
            <a:r>
              <a:rPr sz="2000" spc="-20" dirty="0">
                <a:latin typeface="Arial"/>
                <a:cs typeface="Arial"/>
              </a:rPr>
              <a:t>ı</a:t>
            </a:r>
            <a:r>
              <a:rPr sz="2000" dirty="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ht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t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p</a:t>
            </a:r>
            <a:r>
              <a:rPr sz="2000" u="heavy" spc="5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s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: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/</a:t>
            </a:r>
            <a:r>
              <a:rPr sz="2000" u="heavy" spc="-5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/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webga</a:t>
            </a:r>
            <a:r>
              <a:rPr sz="2000" u="heavy" spc="-15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t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e.e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c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.e</a:t>
            </a:r>
            <a:r>
              <a:rPr sz="2000" u="heavy" spc="-15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u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r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opa</a:t>
            </a:r>
            <a:r>
              <a:rPr sz="2000" u="heavy" spc="-15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.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eu/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c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as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/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eim</a:t>
            </a:r>
            <a:r>
              <a:rPr sz="2000" u="heavy" spc="-20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/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ex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t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ernal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/r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egis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t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e</a:t>
            </a:r>
            <a:r>
              <a:rPr sz="2000" u="heavy" spc="-114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r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.</a:t>
            </a:r>
            <a:r>
              <a:rPr sz="2000" u="heavy" spc="-15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c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3"/>
              </a:rPr>
              <a:t>gi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U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F sistemine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</a:t>
            </a:r>
            <a:r>
              <a:rPr sz="2000" spc="5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y</a:t>
            </a:r>
            <a:r>
              <a:rPr sz="2000" spc="-25" dirty="0">
                <a:latin typeface="Arial"/>
                <a:cs typeface="Arial"/>
              </a:rPr>
              <a:t>ı</a:t>
            </a:r>
            <a:r>
              <a:rPr sz="2000" dirty="0">
                <a:latin typeface="Arial"/>
                <a:cs typeface="Arial"/>
              </a:rPr>
              <a:t>t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ve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</a:t>
            </a:r>
            <a:r>
              <a:rPr sz="2000" spc="-1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C Numarası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(tüm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k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rum</a:t>
            </a:r>
            <a:r>
              <a:rPr sz="2000" spc="-10" dirty="0">
                <a:latin typeface="Arial"/>
                <a:cs typeface="Arial"/>
              </a:rPr>
              <a:t>/</a:t>
            </a:r>
            <a:r>
              <a:rPr sz="2000" dirty="0">
                <a:latin typeface="Arial"/>
                <a:cs typeface="Arial"/>
              </a:rPr>
              <a:t>k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ru</a:t>
            </a:r>
            <a:r>
              <a:rPr sz="2000" dirty="0">
                <a:latin typeface="Arial"/>
                <a:cs typeface="Arial"/>
              </a:rPr>
              <a:t>luşla</a:t>
            </a:r>
            <a:r>
              <a:rPr sz="2000" spc="-10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ht</a:t>
            </a:r>
            <a:r>
              <a:rPr sz="2000" u="heavy" spc="-15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t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p:</a:t>
            </a:r>
            <a:r>
              <a:rPr sz="2000" u="heavy" spc="-15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/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/ec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.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eu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r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op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a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.e</a:t>
            </a:r>
            <a:r>
              <a:rPr sz="2000" u="heavy" spc="-20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u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/ed</a:t>
            </a:r>
            <a:r>
              <a:rPr sz="2000" u="heavy" spc="-20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u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c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a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t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i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on/p</a:t>
            </a:r>
            <a:r>
              <a:rPr sz="2000" u="heavy" spc="-20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a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rti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c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ipant</a:t>
            </a:r>
            <a:r>
              <a:rPr sz="2000" u="heavy" spc="-15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s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/p</a:t>
            </a:r>
            <a:r>
              <a:rPr sz="2000" u="heavy" spc="-20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o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r</a:t>
            </a:r>
            <a:r>
              <a:rPr sz="2000" u="heavy" spc="-15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t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al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/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de</a:t>
            </a:r>
            <a:r>
              <a:rPr sz="2000" u="heavy" spc="-10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s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k</a:t>
            </a:r>
            <a:r>
              <a:rPr sz="2000" u="heavy" spc="-15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t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op/</a:t>
            </a:r>
            <a:r>
              <a:rPr sz="2000" u="heavy" spc="-20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e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n/h</a:t>
            </a:r>
            <a:r>
              <a:rPr sz="2000" u="heavy" spc="-20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o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me</a:t>
            </a:r>
            <a:r>
              <a:rPr sz="2000" u="heavy" spc="-20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.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ht</a:t>
            </a:r>
            <a:r>
              <a:rPr sz="2000" u="heavy" spc="-20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m</a:t>
            </a:r>
            <a:r>
              <a:rPr sz="2000" u="heavy" dirty="0">
                <a:solidFill>
                  <a:srgbClr val="009999"/>
                </a:solidFill>
                <a:latin typeface="Arial"/>
                <a:cs typeface="Arial"/>
                <a:hlinkClick r:id="rId4"/>
              </a:rPr>
              <a:t>l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Arial"/>
                <a:cs typeface="Arial"/>
              </a:rPr>
              <a:t>U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F sistemine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k</a:t>
            </a:r>
            <a:r>
              <a:rPr sz="2000" dirty="0">
                <a:latin typeface="Arial"/>
                <a:cs typeface="Arial"/>
              </a:rPr>
              <a:t>lenme</a:t>
            </a:r>
            <a:r>
              <a:rPr sz="2000" spc="5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ge</a:t>
            </a:r>
            <a:r>
              <a:rPr sz="2000" spc="5" dirty="0">
                <a:latin typeface="Arial"/>
                <a:cs typeface="Arial"/>
              </a:rPr>
              <a:t>r</a:t>
            </a:r>
            <a:r>
              <a:rPr sz="2000" dirty="0">
                <a:latin typeface="Arial"/>
                <a:cs typeface="Arial"/>
              </a:rPr>
              <a:t>e</a:t>
            </a:r>
            <a:r>
              <a:rPr sz="2000" spc="5" dirty="0">
                <a:latin typeface="Arial"/>
                <a:cs typeface="Arial"/>
              </a:rPr>
              <a:t>k</a:t>
            </a:r>
            <a:r>
              <a:rPr sz="2000" dirty="0">
                <a:latin typeface="Arial"/>
                <a:cs typeface="Arial"/>
              </a:rPr>
              <a:t>en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belgeler: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  <a:buFont typeface="Arial"/>
              <a:buChar char="•"/>
            </a:pPr>
            <a:endParaRPr sz="285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buFont typeface="Wingdings"/>
              <a:buChar char=""/>
              <a:tabLst>
                <a:tab pos="756920" algn="l"/>
              </a:tabLst>
            </a:pPr>
            <a:r>
              <a:rPr sz="1600" spc="-10" dirty="0">
                <a:latin typeface="Arial"/>
                <a:cs typeface="Arial"/>
              </a:rPr>
              <a:t>Tüzel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K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5" dirty="0">
                <a:latin typeface="Arial"/>
                <a:cs typeface="Arial"/>
              </a:rPr>
              <a:t>şil</a:t>
            </a:r>
            <a:r>
              <a:rPr sz="1600" spc="-15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k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5" dirty="0">
                <a:latin typeface="Arial"/>
                <a:cs typeface="Arial"/>
              </a:rPr>
              <a:t>mu</a:t>
            </a:r>
            <a:endParaRPr sz="1600"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384"/>
              </a:spcBef>
              <a:buFont typeface="Wingdings"/>
              <a:buChar char=""/>
              <a:tabLst>
                <a:tab pos="756920" algn="l"/>
              </a:tabLst>
            </a:pPr>
            <a:r>
              <a:rPr sz="1600" spc="-10" dirty="0">
                <a:latin typeface="Arial"/>
                <a:cs typeface="Arial"/>
              </a:rPr>
              <a:t>Finan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al Tan</a:t>
            </a:r>
            <a:r>
              <a:rPr sz="1600" spc="-20" dirty="0">
                <a:latin typeface="Arial"/>
                <a:cs typeface="Arial"/>
              </a:rPr>
              <a:t>ı</a:t>
            </a:r>
            <a:r>
              <a:rPr sz="1600" spc="-15" dirty="0">
                <a:latin typeface="Arial"/>
                <a:cs typeface="Arial"/>
              </a:rPr>
              <a:t>m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5" dirty="0">
                <a:latin typeface="Arial"/>
                <a:cs typeface="Arial"/>
              </a:rPr>
              <a:t>ama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Fo</a:t>
            </a:r>
            <a:r>
              <a:rPr sz="1600" spc="-20" dirty="0">
                <a:latin typeface="Arial"/>
                <a:cs typeface="Arial"/>
              </a:rPr>
              <a:t>r</a:t>
            </a:r>
            <a:r>
              <a:rPr sz="1600" spc="-15" dirty="0">
                <a:latin typeface="Arial"/>
                <a:cs typeface="Arial"/>
              </a:rPr>
              <a:t>mu</a:t>
            </a:r>
            <a:endParaRPr sz="1600">
              <a:latin typeface="Arial"/>
              <a:cs typeface="Arial"/>
            </a:endParaRPr>
          </a:p>
          <a:p>
            <a:pPr marL="756285" marR="212725" lvl="1" indent="-286385">
              <a:lnSpc>
                <a:spcPct val="100000"/>
              </a:lnSpc>
              <a:spcBef>
                <a:spcPts val="384"/>
              </a:spcBef>
              <a:buFont typeface="Wingdings"/>
              <a:buChar char=""/>
              <a:tabLst>
                <a:tab pos="756920" algn="l"/>
              </a:tabLst>
            </a:pPr>
            <a:r>
              <a:rPr sz="1600" spc="-10" dirty="0">
                <a:latin typeface="Arial"/>
                <a:cs typeface="Arial"/>
              </a:rPr>
              <a:t>60.000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A</a:t>
            </a:r>
            <a:r>
              <a:rPr sz="1600" spc="-5" dirty="0">
                <a:latin typeface="Arial"/>
                <a:cs typeface="Arial"/>
              </a:rPr>
              <a:t>v</a:t>
            </a:r>
            <a:r>
              <a:rPr sz="1600" spc="-10" dirty="0">
                <a:latin typeface="Arial"/>
                <a:cs typeface="Arial"/>
              </a:rPr>
              <a:t>ro’nun üstünde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hibe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tah</a:t>
            </a:r>
            <a:r>
              <a:rPr sz="1600" spc="-5" dirty="0">
                <a:latin typeface="Arial"/>
                <a:cs typeface="Arial"/>
              </a:rPr>
              <a:t>s</a:t>
            </a:r>
            <a:r>
              <a:rPr sz="1600" spc="-10" dirty="0">
                <a:latin typeface="Arial"/>
                <a:cs typeface="Arial"/>
              </a:rPr>
              <a:t>is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ed</a:t>
            </a:r>
            <a:r>
              <a:rPr sz="1600" dirty="0">
                <a:latin typeface="Arial"/>
                <a:cs typeface="Arial"/>
              </a:rPr>
              <a:t>i</a:t>
            </a:r>
            <a:r>
              <a:rPr sz="1600" spc="-10" dirty="0">
                <a:latin typeface="Arial"/>
                <a:cs typeface="Arial"/>
              </a:rPr>
              <a:t>len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kamu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kurumu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</a:t>
            </a:r>
            <a:r>
              <a:rPr sz="1600" spc="-20" dirty="0">
                <a:latin typeface="Arial"/>
                <a:cs typeface="Arial"/>
              </a:rPr>
              <a:t>ı</a:t>
            </a:r>
            <a:r>
              <a:rPr sz="1600" spc="-10" dirty="0">
                <a:latin typeface="Arial"/>
                <a:cs typeface="Arial"/>
              </a:rPr>
              <a:t>ş</a:t>
            </a:r>
            <a:r>
              <a:rPr sz="1600" spc="-20" dirty="0">
                <a:latin typeface="Arial"/>
                <a:cs typeface="Arial"/>
              </a:rPr>
              <a:t>ı</a:t>
            </a:r>
            <a:r>
              <a:rPr sz="1600" spc="-10" dirty="0">
                <a:latin typeface="Arial"/>
                <a:cs typeface="Arial"/>
              </a:rPr>
              <a:t>nda</a:t>
            </a:r>
            <a:r>
              <a:rPr sz="1600" spc="-5" dirty="0">
                <a:latin typeface="Arial"/>
                <a:cs typeface="Arial"/>
              </a:rPr>
              <a:t>ki</a:t>
            </a:r>
            <a:r>
              <a:rPr sz="1600" spc="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kurulu</a:t>
            </a:r>
            <a:r>
              <a:rPr sz="1600" spc="-5" dirty="0">
                <a:latin typeface="Arial"/>
                <a:cs typeface="Arial"/>
              </a:rPr>
              <a:t>ş</a:t>
            </a:r>
            <a:r>
              <a:rPr sz="1600" spc="-10" dirty="0">
                <a:latin typeface="Arial"/>
                <a:cs typeface="Arial"/>
              </a:rPr>
              <a:t>lar için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bilan</a:t>
            </a:r>
            <a:r>
              <a:rPr sz="1600" spc="-5" dirty="0">
                <a:latin typeface="Arial"/>
                <a:cs typeface="Arial"/>
              </a:rPr>
              <a:t>ç</a:t>
            </a:r>
            <a:r>
              <a:rPr sz="1600" spc="-10" dirty="0">
                <a:latin typeface="Arial"/>
                <a:cs typeface="Arial"/>
              </a:rPr>
              <a:t>o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ve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ge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5" dirty="0">
                <a:latin typeface="Arial"/>
                <a:cs typeface="Arial"/>
              </a:rPr>
              <a:t>ir</a:t>
            </a:r>
            <a:r>
              <a:rPr sz="1600" spc="-2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tab</a:t>
            </a:r>
            <a:r>
              <a:rPr sz="1600" dirty="0">
                <a:latin typeface="Arial"/>
                <a:cs typeface="Arial"/>
              </a:rPr>
              <a:t>l</a:t>
            </a:r>
            <a:r>
              <a:rPr sz="1600" spc="-10" dirty="0">
                <a:latin typeface="Arial"/>
                <a:cs typeface="Arial"/>
              </a:rPr>
              <a:t>osu.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38552" y="515059"/>
            <a:ext cx="4866005" cy="35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Ana</a:t>
            </a:r>
            <a:r>
              <a:rPr sz="2600" spc="-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Ey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em 2: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t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ratejik Ortak</a:t>
            </a:r>
            <a:r>
              <a:rPr sz="2600" spc="5" dirty="0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sz="2600" dirty="0">
                <a:solidFill>
                  <a:srgbClr val="FF0000"/>
                </a:solidFill>
                <a:latin typeface="Tahoma"/>
                <a:cs typeface="Tahoma"/>
              </a:rPr>
              <a:t>ıklar</a:t>
            </a:r>
            <a:endParaRPr sz="2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66113" y="674669"/>
            <a:ext cx="5811520" cy="807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Er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as</a:t>
            </a:r>
            <a:r>
              <a:rPr sz="2800" spc="-25" dirty="0">
                <a:solidFill>
                  <a:srgbClr val="FF0000"/>
                </a:solidFill>
                <a:latin typeface="Arial"/>
                <a:cs typeface="Arial"/>
              </a:rPr>
              <a:t>m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us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+:</a:t>
            </a:r>
            <a:r>
              <a:rPr sz="2800" spc="1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Es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ve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Ye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ni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F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iy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erin</a:t>
            </a:r>
            <a:endParaRPr sz="28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Kar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ş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ıl</a:t>
            </a:r>
            <a:r>
              <a:rPr sz="2800" spc="-15" dirty="0">
                <a:solidFill>
                  <a:srgbClr val="FF0000"/>
                </a:solidFill>
                <a:latin typeface="Arial"/>
                <a:cs typeface="Arial"/>
              </a:rPr>
              <a:t>aş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ırı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0000"/>
                </a:solidFill>
                <a:latin typeface="Arial"/>
                <a:cs typeface="Arial"/>
              </a:rPr>
              <a:t>ma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0000"/>
                </a:solidFill>
                <a:latin typeface="Arial"/>
                <a:cs typeface="Arial"/>
              </a:rPr>
              <a:t>ı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4540" y="6307317"/>
            <a:ext cx="22352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59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0850" y="1524012"/>
          <a:ext cx="7848600" cy="4511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4300"/>
                <a:gridCol w="3924300"/>
              </a:tblGrid>
              <a:tr h="763638">
                <a:tc>
                  <a:txBody>
                    <a:bodyPr/>
                    <a:lstStyle/>
                    <a:p>
                      <a:pPr marL="1455420" marR="238760" indent="-1210945">
                        <a:lnSpc>
                          <a:spcPct val="114700"/>
                        </a:lnSpc>
                      </a:pPr>
                      <a:r>
                        <a:rPr sz="17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H</a:t>
                      </a:r>
                      <a:r>
                        <a:rPr sz="17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ayatb</a:t>
                      </a:r>
                      <a:r>
                        <a:rPr sz="17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7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sz="17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</a:t>
                      </a:r>
                      <a:r>
                        <a:rPr sz="1700" b="1" spc="-4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7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Ö</a:t>
                      </a:r>
                      <a:r>
                        <a:rPr sz="17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ğ</a:t>
                      </a:r>
                      <a:r>
                        <a:rPr sz="17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renm</a:t>
                      </a:r>
                      <a:r>
                        <a:rPr sz="17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7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/C</a:t>
                      </a:r>
                      <a:r>
                        <a:rPr sz="17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sz="17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7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enius Progra</a:t>
                      </a:r>
                      <a:r>
                        <a:rPr sz="17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m</a:t>
                      </a:r>
                      <a:r>
                        <a:rPr sz="17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ı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700" b="1" spc="-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700" b="1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rasmus+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  <a:solidFill>
                      <a:srgbClr val="4AACC5"/>
                    </a:solidFill>
                  </a:tcPr>
                </a:tc>
              </a:tr>
              <a:tr h="602234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7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kul 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akl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kları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sz="17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kul Eğ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iti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mi</a:t>
                      </a:r>
                      <a:r>
                        <a:rPr sz="17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700" spc="-3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ejik</a:t>
                      </a:r>
                      <a:r>
                        <a:rPr sz="17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akl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klar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596011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700" dirty="0">
                          <a:latin typeface="Tahoma"/>
                          <a:cs typeface="Tahoma"/>
                        </a:rPr>
                        <a:t>Bö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lg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esel</a:t>
                      </a:r>
                      <a:r>
                        <a:rPr sz="17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700" spc="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lı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klar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sz="17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kul</a:t>
                      </a:r>
                      <a:r>
                        <a:rPr sz="17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Eğ</a:t>
                      </a:r>
                      <a:r>
                        <a:rPr sz="1700" spc="-1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tim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7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700" spc="-3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atej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700" spc="-1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700" spc="5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lı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klar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595883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700" dirty="0">
                          <a:latin typeface="Tahoma"/>
                          <a:cs typeface="Tahoma"/>
                        </a:rPr>
                        <a:t>Hiz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m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et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 i</a:t>
                      </a:r>
                      <a:r>
                        <a:rPr sz="1700" spc="5" dirty="0">
                          <a:latin typeface="Tahoma"/>
                          <a:cs typeface="Tahoma"/>
                        </a:rPr>
                        <a:t>ç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7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Eğ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iti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m </a:t>
                      </a:r>
                      <a:r>
                        <a:rPr sz="1700" spc="-70" dirty="0">
                          <a:latin typeface="Tahoma"/>
                          <a:cs typeface="Tahoma"/>
                        </a:rPr>
                        <a:t>F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aa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liy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eti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sz="17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kul Eğ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iti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mi</a:t>
                      </a:r>
                      <a:r>
                        <a:rPr sz="17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700" spc="-40" dirty="0">
                          <a:latin typeface="Tahoma"/>
                          <a:cs typeface="Tahoma"/>
                        </a:rPr>
                        <a:t>P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erso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n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el</a:t>
                      </a:r>
                      <a:r>
                        <a:rPr sz="17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7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700" spc="-1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eke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tliliğ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i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595883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700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men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us</a:t>
                      </a:r>
                      <a:r>
                        <a:rPr sz="1700" spc="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si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an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lığ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ı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sz="1700" dirty="0">
                          <a:latin typeface="Tahoma"/>
                          <a:cs typeface="Tahoma"/>
                        </a:rPr>
                        <a:t>Yük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ekö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ğ</a:t>
                      </a:r>
                      <a:r>
                        <a:rPr sz="1700" spc="-1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et</a:t>
                      </a:r>
                      <a:r>
                        <a:rPr sz="1700" spc="-15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m 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Öğ</a:t>
                      </a:r>
                      <a:r>
                        <a:rPr sz="1700" spc="-1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enci H</a:t>
                      </a:r>
                      <a:r>
                        <a:rPr sz="17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700" spc="-1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k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et</a:t>
                      </a:r>
                      <a:r>
                        <a:rPr sz="1700" spc="-15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iliğ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i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596011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tabLst>
                          <a:tab pos="1733550" algn="l"/>
                        </a:tabLst>
                      </a:pPr>
                      <a:r>
                        <a:rPr sz="1700" spc="15" dirty="0">
                          <a:latin typeface="Tahoma"/>
                          <a:cs typeface="Tahoma"/>
                        </a:rPr>
                        <a:t>B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700" spc="-1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</a:t>
                      </a:r>
                      <a:r>
                        <a:rPr sz="1700" spc="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sel</a:t>
                      </a:r>
                      <a:r>
                        <a:rPr sz="17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Öğ</a:t>
                      </a:r>
                      <a:r>
                        <a:rPr sz="1700" spc="-1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en</a:t>
                      </a:r>
                      <a:r>
                        <a:rPr sz="1700" spc="5" dirty="0">
                          <a:latin typeface="Tahoma"/>
                          <a:cs typeface="Tahoma"/>
                        </a:rPr>
                        <a:t>c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i	H</a:t>
                      </a:r>
                      <a:r>
                        <a:rPr sz="17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700" spc="-1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eke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tliliğ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i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sz="17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kul Eğ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iti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mi</a:t>
                      </a:r>
                      <a:r>
                        <a:rPr sz="1700" spc="-5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S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700" spc="-3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ejik</a:t>
                      </a:r>
                      <a:r>
                        <a:rPr sz="1700" spc="-2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O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t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akl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klar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380974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700" dirty="0">
                          <a:latin typeface="Tahoma"/>
                          <a:cs typeface="Tahoma"/>
                        </a:rPr>
                        <a:t>H</a:t>
                      </a:r>
                      <a:r>
                        <a:rPr sz="1700" spc="5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z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ı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lı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k 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Zi</a:t>
                      </a:r>
                      <a:r>
                        <a:rPr sz="1700" spc="-35" dirty="0">
                          <a:latin typeface="Tahoma"/>
                          <a:cs typeface="Tahoma"/>
                        </a:rPr>
                        <a:t>y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a</a:t>
                      </a:r>
                      <a:r>
                        <a:rPr sz="1700" spc="-15" dirty="0">
                          <a:latin typeface="Tahoma"/>
                          <a:cs typeface="Tahoma"/>
                        </a:rPr>
                        <a:t>r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et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eri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sz="1700" dirty="0">
                          <a:latin typeface="Tahoma"/>
                          <a:cs typeface="Tahoma"/>
                        </a:rPr>
                        <a:t>-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  <a:tr h="381025"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</a:pPr>
                      <a:r>
                        <a:rPr sz="1700" dirty="0">
                          <a:latin typeface="Tahoma"/>
                          <a:cs typeface="Tahoma"/>
                        </a:rPr>
                        <a:t>İr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tib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at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 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Sem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i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ner</a:t>
                      </a:r>
                      <a:r>
                        <a:rPr sz="1700" spc="-10" dirty="0">
                          <a:latin typeface="Tahoma"/>
                          <a:cs typeface="Tahoma"/>
                        </a:rPr>
                        <a:t>l</a:t>
                      </a:r>
                      <a:r>
                        <a:rPr sz="1700" dirty="0">
                          <a:latin typeface="Tahoma"/>
                          <a:cs typeface="Tahoma"/>
                        </a:rPr>
                        <a:t>eri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sz="1700" dirty="0">
                          <a:latin typeface="Tahoma"/>
                          <a:cs typeface="Tahoma"/>
                        </a:rPr>
                        <a:t>-</a:t>
                      </a:r>
                      <a:endParaRPr sz="1700">
                        <a:latin typeface="Tahoma"/>
                        <a:cs typeface="Tahoma"/>
                      </a:endParaRPr>
                    </a:p>
                  </a:txBody>
                  <a:tcPr marL="0" marR="0" marT="0" marB="0">
                    <a:lnL w="12700">
                      <a:solidFill>
                        <a:srgbClr val="4AACC5"/>
                      </a:solidFill>
                      <a:prstDash val="solid"/>
                    </a:lnL>
                    <a:lnR w="12700">
                      <a:solidFill>
                        <a:srgbClr val="4AACC5"/>
                      </a:solidFill>
                      <a:prstDash val="solid"/>
                    </a:lnR>
                    <a:lnT w="12700">
                      <a:solidFill>
                        <a:srgbClr val="4AACC5"/>
                      </a:solidFill>
                      <a:prstDash val="solid"/>
                    </a:lnT>
                    <a:lnB w="12700">
                      <a:solidFill>
                        <a:srgbClr val="4AACC5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0240" y="1716110"/>
            <a:ext cx="7131050" cy="4524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6235" algn="l"/>
              </a:tabLst>
            </a:pPr>
            <a:r>
              <a:rPr sz="2400" dirty="0">
                <a:latin typeface="Tahoma"/>
                <a:cs typeface="Tahoma"/>
              </a:rPr>
              <a:t>Erasmus+,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AB’nin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20</a:t>
            </a:r>
            <a:r>
              <a:rPr sz="2400" spc="-10" dirty="0">
                <a:latin typeface="Tahoma"/>
                <a:cs typeface="Tahoma"/>
              </a:rPr>
              <a:t>1</a:t>
            </a:r>
            <a:r>
              <a:rPr sz="2400" spc="-5" dirty="0">
                <a:latin typeface="Tahoma"/>
                <a:cs typeface="Tahoma"/>
              </a:rPr>
              <a:t>4</a:t>
            </a:r>
            <a:r>
              <a:rPr sz="2400" dirty="0">
                <a:latin typeface="Tahoma"/>
                <a:cs typeface="Tahoma"/>
              </a:rPr>
              <a:t>-20</a:t>
            </a:r>
            <a:r>
              <a:rPr sz="2400" spc="-10" dirty="0">
                <a:latin typeface="Tahoma"/>
                <a:cs typeface="Tahoma"/>
              </a:rPr>
              <a:t>2</a:t>
            </a:r>
            <a:r>
              <a:rPr sz="2400" dirty="0">
                <a:latin typeface="Tahoma"/>
                <a:cs typeface="Tahoma"/>
              </a:rPr>
              <a:t>0</a:t>
            </a:r>
            <a:r>
              <a:rPr sz="2400" spc="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</a:t>
            </a:r>
            <a:r>
              <a:rPr sz="2400" spc="5" dirty="0">
                <a:latin typeface="Tahoma"/>
                <a:cs typeface="Tahoma"/>
              </a:rPr>
              <a:t>ö</a:t>
            </a:r>
            <a:r>
              <a:rPr sz="2400" dirty="0">
                <a:latin typeface="Tahoma"/>
                <a:cs typeface="Tahoma"/>
              </a:rPr>
              <a:t>nemi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için </a:t>
            </a:r>
            <a:r>
              <a:rPr sz="2400" spc="-10" dirty="0">
                <a:latin typeface="Tahoma"/>
                <a:cs typeface="Tahoma"/>
              </a:rPr>
              <a:t>e</a:t>
            </a:r>
            <a:r>
              <a:rPr sz="2400" dirty="0">
                <a:latin typeface="Tahoma"/>
                <a:cs typeface="Tahoma"/>
              </a:rPr>
              <a:t>ğitim,</a:t>
            </a:r>
          </a:p>
          <a:p>
            <a:pPr marL="355600">
              <a:lnSpc>
                <a:spcPct val="100000"/>
              </a:lnSpc>
              <a:spcBef>
                <a:spcPts val="1440"/>
              </a:spcBef>
            </a:pPr>
            <a:r>
              <a:rPr sz="2400" dirty="0">
                <a:latin typeface="Tahoma"/>
                <a:cs typeface="Tahoma"/>
              </a:rPr>
              <a:t>öğretim,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gençlik ve spor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alanlarındaki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Programıdır.</a:t>
            </a: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3300" dirty="0">
              <a:latin typeface="Times New Roman"/>
              <a:cs typeface="Times New Roman"/>
            </a:endParaRPr>
          </a:p>
          <a:p>
            <a:pPr marL="245745" indent="-233045">
              <a:lnSpc>
                <a:spcPct val="100000"/>
              </a:lnSpc>
              <a:buFont typeface="Tahoma"/>
              <a:buChar char="•"/>
              <a:tabLst>
                <a:tab pos="246379" algn="l"/>
              </a:tabLst>
            </a:pPr>
            <a:r>
              <a:rPr sz="2400" dirty="0">
                <a:latin typeface="Tahoma"/>
                <a:cs typeface="Tahoma"/>
              </a:rPr>
              <a:t>7 yıll</a:t>
            </a:r>
            <a:r>
              <a:rPr sz="2400" spc="5" dirty="0">
                <a:latin typeface="Tahoma"/>
                <a:cs typeface="Tahoma"/>
              </a:rPr>
              <a:t>ı</a:t>
            </a:r>
            <a:r>
              <a:rPr sz="2400" dirty="0">
                <a:latin typeface="Tahoma"/>
                <a:cs typeface="Tahoma"/>
              </a:rPr>
              <a:t>k bütçe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</a:t>
            </a:r>
            <a:r>
              <a:rPr sz="2400" spc="5" dirty="0">
                <a:latin typeface="Tahoma"/>
                <a:cs typeface="Tahoma"/>
              </a:rPr>
              <a:t>ö</a:t>
            </a:r>
            <a:r>
              <a:rPr sz="2400" dirty="0">
                <a:latin typeface="Tahoma"/>
                <a:cs typeface="Tahoma"/>
              </a:rPr>
              <a:t>nemi: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14.7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milyar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Avro</a:t>
            </a:r>
          </a:p>
          <a:p>
            <a:pPr>
              <a:lnSpc>
                <a:spcPct val="100000"/>
              </a:lnSpc>
              <a:buFont typeface="Tahoma"/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ahoma"/>
              <a:buChar char="•"/>
            </a:pPr>
            <a:endParaRPr sz="325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6235" algn="l"/>
              </a:tabLst>
            </a:pPr>
            <a:r>
              <a:rPr sz="2400" dirty="0">
                <a:latin typeface="Tahoma"/>
                <a:cs typeface="Tahoma"/>
              </a:rPr>
              <a:t>Eğitim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 err="1">
                <a:latin typeface="Tahoma"/>
                <a:cs typeface="Tahoma"/>
              </a:rPr>
              <a:t>ve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lang="tr-TR" sz="2400" spc="5" dirty="0" smtClean="0">
                <a:latin typeface="Tahoma"/>
                <a:cs typeface="Tahoma"/>
              </a:rPr>
              <a:t>gençlik alanlarında gelişme.</a:t>
            </a:r>
          </a:p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6235" algn="l"/>
              </a:tabLst>
            </a:pPr>
            <a:endParaRPr lang="tr-TR" sz="2400" spc="5" dirty="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6235" algn="l"/>
              </a:tabLst>
            </a:pPr>
            <a:r>
              <a:rPr lang="tr-TR" sz="2400" dirty="0" smtClean="0">
                <a:latin typeface="Tahoma"/>
                <a:cs typeface="Tahoma"/>
                <a:hlinkClick r:id="rId3"/>
              </a:rPr>
              <a:t>https://www.youtube.com/watch?v=3fNkHmiG69k</a:t>
            </a:r>
            <a:r>
              <a:rPr lang="tr-TR" sz="2400" dirty="0" smtClean="0">
                <a:latin typeface="Tahoma"/>
                <a:cs typeface="Tahoma"/>
              </a:rPr>
              <a:t> </a:t>
            </a:r>
            <a:endParaRPr sz="2400" dirty="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19120">
              <a:lnSpc>
                <a:spcPts val="4315"/>
              </a:lnSpc>
            </a:pPr>
            <a:r>
              <a:rPr sz="3600" spc="-5" dirty="0">
                <a:latin typeface="Tahoma"/>
                <a:cs typeface="Tahoma"/>
              </a:rPr>
              <a:t>Erasmu</a:t>
            </a:r>
            <a:r>
              <a:rPr sz="3600" spc="-10" dirty="0">
                <a:latin typeface="Tahoma"/>
                <a:cs typeface="Tahoma"/>
              </a:rPr>
              <a:t>s</a:t>
            </a:r>
            <a:r>
              <a:rPr sz="3600" spc="-30" dirty="0">
                <a:latin typeface="Tahoma"/>
                <a:cs typeface="Tahoma"/>
              </a:rPr>
              <a:t>+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11117" y="1229026"/>
            <a:ext cx="1768475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dirty="0">
                <a:solidFill>
                  <a:srgbClr val="FF0000"/>
                </a:solidFill>
                <a:latin typeface="Arial"/>
                <a:cs typeface="Arial"/>
              </a:rPr>
              <a:t>İle</a:t>
            </a:r>
            <a:r>
              <a:rPr sz="4400" spc="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440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4400" spc="10" dirty="0">
                <a:solidFill>
                  <a:srgbClr val="FF0000"/>
                </a:solidFill>
                <a:latin typeface="Arial"/>
                <a:cs typeface="Arial"/>
              </a:rPr>
              <a:t>ş</a:t>
            </a:r>
            <a:r>
              <a:rPr sz="4400" dirty="0">
                <a:solidFill>
                  <a:srgbClr val="FF0000"/>
                </a:solidFill>
                <a:latin typeface="Arial"/>
                <a:cs typeface="Arial"/>
              </a:rPr>
              <a:t>im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03754" y="3454502"/>
            <a:ext cx="3940810" cy="433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latin typeface="Arial"/>
                <a:cs typeface="Arial"/>
                <a:hlinkClick r:id="rId3"/>
              </a:rPr>
              <a:t>okul</a:t>
            </a:r>
            <a:r>
              <a:rPr sz="3200" spc="-10" dirty="0">
                <a:latin typeface="Arial"/>
                <a:cs typeface="Arial"/>
                <a:hlinkClick r:id="rId3"/>
              </a:rPr>
              <a:t>e</a:t>
            </a:r>
            <a:r>
              <a:rPr sz="3200" dirty="0">
                <a:latin typeface="Arial"/>
                <a:cs typeface="Arial"/>
                <a:hlinkClick r:id="rId3"/>
              </a:rPr>
              <a:t>gi</a:t>
            </a:r>
            <a:r>
              <a:rPr sz="3200" spc="-15" dirty="0">
                <a:latin typeface="Arial"/>
                <a:cs typeface="Arial"/>
                <a:hlinkClick r:id="rId3"/>
              </a:rPr>
              <a:t>t</a:t>
            </a:r>
            <a:r>
              <a:rPr sz="3200" dirty="0">
                <a:latin typeface="Arial"/>
                <a:cs typeface="Arial"/>
                <a:hlinkClick r:id="rId3"/>
              </a:rPr>
              <a:t>im</a:t>
            </a:r>
            <a:r>
              <a:rPr sz="3200" spc="-15" dirty="0">
                <a:latin typeface="Arial"/>
                <a:cs typeface="Arial"/>
                <a:hlinkClick r:id="rId3"/>
              </a:rPr>
              <a:t>i</a:t>
            </a:r>
            <a:r>
              <a:rPr sz="3200" dirty="0">
                <a:latin typeface="Arial"/>
                <a:cs typeface="Arial"/>
                <a:hlinkClick r:id="rId3"/>
              </a:rPr>
              <a:t>@ua</a:t>
            </a:r>
            <a:r>
              <a:rPr sz="3200" spc="-15" dirty="0">
                <a:latin typeface="Arial"/>
                <a:cs typeface="Arial"/>
                <a:hlinkClick r:id="rId3"/>
              </a:rPr>
              <a:t>.</a:t>
            </a:r>
            <a:r>
              <a:rPr sz="3200" dirty="0">
                <a:latin typeface="Arial"/>
                <a:cs typeface="Arial"/>
                <a:hlinkClick r:id="rId3"/>
              </a:rPr>
              <a:t>gov.tr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5954" y="548642"/>
            <a:ext cx="739648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5"/>
              </a:lnSpc>
              <a:tabLst>
                <a:tab pos="3798570" algn="l"/>
                <a:tab pos="4770120" algn="l"/>
                <a:tab pos="5436235" algn="l"/>
              </a:tabLst>
            </a:pP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Erasm</a:t>
            </a:r>
            <a:r>
              <a:rPr sz="3600" spc="-15" dirty="0">
                <a:solidFill>
                  <a:srgbClr val="FF0000"/>
                </a:solidFill>
                <a:latin typeface="Tahoma"/>
                <a:cs typeface="Tahoma"/>
              </a:rPr>
              <a:t>u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s+:</a:t>
            </a:r>
            <a:r>
              <a:rPr sz="3600" spc="35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Neden	yeni	</a:t>
            </a:r>
            <a:r>
              <a:rPr sz="3600" spc="5" dirty="0">
                <a:solidFill>
                  <a:srgbClr val="FF0000"/>
                </a:solidFill>
                <a:latin typeface="Tahoma"/>
                <a:cs typeface="Tahoma"/>
              </a:rPr>
              <a:t>b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ir	</a:t>
            </a:r>
            <a:r>
              <a:rPr sz="3600" spc="-15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a</a:t>
            </a:r>
            <a:r>
              <a:rPr sz="3600" spc="-15" dirty="0">
                <a:solidFill>
                  <a:srgbClr val="FF0000"/>
                </a:solidFill>
                <a:latin typeface="Tahoma"/>
                <a:cs typeface="Tahoma"/>
              </a:rPr>
              <a:t>k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laşım?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0168" y="1640448"/>
            <a:ext cx="7690484" cy="32785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Ekon</a:t>
            </a:r>
            <a:r>
              <a:rPr sz="2000" spc="5" dirty="0">
                <a:latin typeface="Tahoma"/>
                <a:cs typeface="Tahoma"/>
              </a:rPr>
              <a:t>o</a:t>
            </a:r>
            <a:r>
              <a:rPr sz="2000" dirty="0">
                <a:latin typeface="Tahoma"/>
                <a:cs typeface="Tahoma"/>
              </a:rPr>
              <a:t>m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k </a:t>
            </a:r>
            <a:r>
              <a:rPr sz="2000" spc="-10" dirty="0">
                <a:latin typeface="Tahoma"/>
                <a:cs typeface="Tahoma"/>
              </a:rPr>
              <a:t>k</a:t>
            </a:r>
            <a:r>
              <a:rPr sz="2000" dirty="0">
                <a:latin typeface="Tahoma"/>
                <a:cs typeface="Tahoma"/>
              </a:rPr>
              <a:t>riz ve y</a:t>
            </a:r>
            <a:r>
              <a:rPr sz="2000" spc="-10" dirty="0">
                <a:latin typeface="Tahoma"/>
                <a:cs typeface="Tahoma"/>
              </a:rPr>
              <a:t>ü</a:t>
            </a:r>
            <a:r>
              <a:rPr sz="2000" dirty="0">
                <a:latin typeface="Tahoma"/>
                <a:cs typeface="Tahoma"/>
              </a:rPr>
              <a:t>ksek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genç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iş</a:t>
            </a:r>
            <a:r>
              <a:rPr sz="2000" spc="5" dirty="0">
                <a:latin typeface="Tahoma"/>
                <a:cs typeface="Tahoma"/>
              </a:rPr>
              <a:t>s</a:t>
            </a:r>
            <a:r>
              <a:rPr sz="2000" dirty="0">
                <a:latin typeface="Tahoma"/>
                <a:cs typeface="Tahoma"/>
              </a:rPr>
              <a:t>iz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i</a:t>
            </a:r>
            <a:r>
              <a:rPr sz="2000" spc="-10" dirty="0">
                <a:latin typeface="Tahoma"/>
                <a:cs typeface="Tahoma"/>
              </a:rPr>
              <a:t>ğ</a:t>
            </a:r>
            <a:r>
              <a:rPr sz="2000" dirty="0">
                <a:latin typeface="Tahoma"/>
                <a:cs typeface="Tahoma"/>
              </a:rPr>
              <a:t>i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oranı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595"/>
              </a:spcBef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D</a:t>
            </a:r>
            <a:r>
              <a:rPr sz="2000" spc="-10" dirty="0">
                <a:latin typeface="Tahoma"/>
                <a:cs typeface="Tahoma"/>
              </a:rPr>
              <a:t>ü</a:t>
            </a:r>
            <a:r>
              <a:rPr sz="2000" dirty="0">
                <a:latin typeface="Tahoma"/>
                <a:cs typeface="Tahoma"/>
              </a:rPr>
              <a:t>şük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me</a:t>
            </a:r>
            <a:r>
              <a:rPr sz="2000" spc="-10" dirty="0">
                <a:latin typeface="Tahoma"/>
                <a:cs typeface="Tahoma"/>
              </a:rPr>
              <a:t>z</a:t>
            </a:r>
            <a:r>
              <a:rPr sz="2000" dirty="0">
                <a:latin typeface="Tahoma"/>
                <a:cs typeface="Tahoma"/>
              </a:rPr>
              <a:t>un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istih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amı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(boş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poz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syonlara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rağ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en)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605"/>
              </a:spcBef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N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telik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i</a:t>
            </a:r>
            <a:r>
              <a:rPr sz="2000" spc="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iş g</a:t>
            </a:r>
            <a:r>
              <a:rPr sz="2000" spc="-10" dirty="0">
                <a:latin typeface="Tahoma"/>
                <a:cs typeface="Tahoma"/>
              </a:rPr>
              <a:t>ü</a:t>
            </a:r>
            <a:r>
              <a:rPr sz="2000" dirty="0">
                <a:latin typeface="Tahoma"/>
                <a:cs typeface="Tahoma"/>
              </a:rPr>
              <a:t>cüne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art</a:t>
            </a:r>
            <a:r>
              <a:rPr sz="2000" spc="5" dirty="0">
                <a:latin typeface="Tahoma"/>
                <a:cs typeface="Tahoma"/>
              </a:rPr>
              <a:t>a</a:t>
            </a:r>
            <a:r>
              <a:rPr sz="2000" dirty="0">
                <a:latin typeface="Tahoma"/>
                <a:cs typeface="Tahoma"/>
              </a:rPr>
              <a:t>n 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htiyaç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595"/>
              </a:spcBef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İş d</a:t>
            </a:r>
            <a:r>
              <a:rPr sz="2000" spc="-10" dirty="0">
                <a:latin typeface="Tahoma"/>
                <a:cs typeface="Tahoma"/>
              </a:rPr>
              <a:t>ü</a:t>
            </a:r>
            <a:r>
              <a:rPr sz="2000" dirty="0">
                <a:latin typeface="Tahoma"/>
                <a:cs typeface="Tahoma"/>
              </a:rPr>
              <a:t>nyası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ile daha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yakın işb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rl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ği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ihti</a:t>
            </a:r>
            <a:r>
              <a:rPr sz="2000" spc="-10" dirty="0">
                <a:latin typeface="Tahoma"/>
                <a:cs typeface="Tahoma"/>
              </a:rPr>
              <a:t>y</a:t>
            </a:r>
            <a:r>
              <a:rPr sz="2000" dirty="0">
                <a:latin typeface="Tahoma"/>
                <a:cs typeface="Tahoma"/>
              </a:rPr>
              <a:t>acı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595"/>
              </a:spcBef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Ö</a:t>
            </a:r>
            <a:r>
              <a:rPr sz="2000" spc="-10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g</a:t>
            </a:r>
            <a:r>
              <a:rPr sz="2000" spc="-10" dirty="0">
                <a:latin typeface="Tahoma"/>
                <a:cs typeface="Tahoma"/>
              </a:rPr>
              <a:t>ü</a:t>
            </a:r>
            <a:r>
              <a:rPr sz="2000" dirty="0">
                <a:latin typeface="Tahoma"/>
                <a:cs typeface="Tahoma"/>
              </a:rPr>
              <a:t>n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(for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al),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yay</a:t>
            </a:r>
            <a:r>
              <a:rPr sz="2000" spc="-10" dirty="0">
                <a:latin typeface="Tahoma"/>
                <a:cs typeface="Tahoma"/>
              </a:rPr>
              <a:t>g</a:t>
            </a:r>
            <a:r>
              <a:rPr sz="2000" dirty="0">
                <a:latin typeface="Tahoma"/>
                <a:cs typeface="Tahoma"/>
              </a:rPr>
              <a:t>ın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(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o</a:t>
            </a:r>
            <a:r>
              <a:rPr sz="2000" spc="5" dirty="0">
                <a:latin typeface="Tahoma"/>
                <a:cs typeface="Tahoma"/>
              </a:rPr>
              <a:t>n-</a:t>
            </a:r>
            <a:r>
              <a:rPr sz="2000" dirty="0">
                <a:latin typeface="Tahoma"/>
                <a:cs typeface="Tahoma"/>
              </a:rPr>
              <a:t>for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al)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s</a:t>
            </a:r>
            <a:r>
              <a:rPr sz="2000" spc="5" dirty="0">
                <a:latin typeface="Tahoma"/>
                <a:cs typeface="Tahoma"/>
              </a:rPr>
              <a:t>a</a:t>
            </a:r>
            <a:r>
              <a:rPr sz="2000" dirty="0">
                <a:latin typeface="Tahoma"/>
                <a:cs typeface="Tahoma"/>
              </a:rPr>
              <a:t>r</a:t>
            </a:r>
            <a:r>
              <a:rPr sz="2000" spc="-10" dirty="0">
                <a:latin typeface="Tahoma"/>
                <a:cs typeface="Tahoma"/>
              </a:rPr>
              <a:t>g</a:t>
            </a:r>
            <a:r>
              <a:rPr sz="2000" dirty="0">
                <a:latin typeface="Tahoma"/>
                <a:cs typeface="Tahoma"/>
              </a:rPr>
              <a:t>ın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(i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for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al)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eğ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ti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in</a:t>
            </a:r>
            <a:endParaRPr sz="2000">
              <a:latin typeface="Tahoma"/>
              <a:cs typeface="Tahoma"/>
            </a:endParaRPr>
          </a:p>
          <a:p>
            <a:pPr marL="354965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Tahoma"/>
                <a:cs typeface="Tahoma"/>
              </a:rPr>
              <a:t>işbir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i</a:t>
            </a:r>
            <a:r>
              <a:rPr sz="2000" spc="-10" dirty="0">
                <a:latin typeface="Tahoma"/>
                <a:cs typeface="Tahoma"/>
              </a:rPr>
              <a:t>ğ</a:t>
            </a:r>
            <a:r>
              <a:rPr sz="2000" dirty="0">
                <a:latin typeface="Tahoma"/>
                <a:cs typeface="Tahoma"/>
              </a:rPr>
              <a:t>i (sinerj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)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ihti</a:t>
            </a:r>
            <a:r>
              <a:rPr sz="2000" spc="-10" dirty="0">
                <a:latin typeface="Tahoma"/>
                <a:cs typeface="Tahoma"/>
              </a:rPr>
              <a:t>y</a:t>
            </a:r>
            <a:r>
              <a:rPr sz="2000" dirty="0">
                <a:latin typeface="Tahoma"/>
                <a:cs typeface="Tahoma"/>
              </a:rPr>
              <a:t>acı</a:t>
            </a:r>
            <a:endParaRPr sz="20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605"/>
              </a:spcBef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Daha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sist</a:t>
            </a:r>
            <a:r>
              <a:rPr sz="2000" spc="5" dirty="0">
                <a:latin typeface="Tahoma"/>
                <a:cs typeface="Tahoma"/>
              </a:rPr>
              <a:t>e</a:t>
            </a:r>
            <a:r>
              <a:rPr sz="2000" dirty="0">
                <a:latin typeface="Tahoma"/>
                <a:cs typeface="Tahoma"/>
              </a:rPr>
              <a:t>matik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r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etkiye u</a:t>
            </a:r>
            <a:r>
              <a:rPr sz="2000" spc="-10" dirty="0">
                <a:latin typeface="Tahoma"/>
                <a:cs typeface="Tahoma"/>
              </a:rPr>
              <a:t>l</a:t>
            </a:r>
            <a:r>
              <a:rPr sz="2000" dirty="0">
                <a:latin typeface="Tahoma"/>
                <a:cs typeface="Tahoma"/>
              </a:rPr>
              <a:t>a</a:t>
            </a:r>
            <a:r>
              <a:rPr sz="2000" spc="5" dirty="0">
                <a:latin typeface="Tahoma"/>
                <a:cs typeface="Tahoma"/>
              </a:rPr>
              <a:t>ş</a:t>
            </a:r>
            <a:r>
              <a:rPr sz="2000" dirty="0">
                <a:latin typeface="Tahoma"/>
                <a:cs typeface="Tahoma"/>
              </a:rPr>
              <a:t>ma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arayışı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7217" y="1754748"/>
            <a:ext cx="7788275" cy="3328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Daha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basit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 </a:t>
            </a:r>
            <a:r>
              <a:rPr sz="2000" spc="-10" dirty="0">
                <a:latin typeface="Tahoma"/>
                <a:cs typeface="Tahoma"/>
              </a:rPr>
              <a:t>b</a:t>
            </a:r>
            <a:r>
              <a:rPr sz="2000" dirty="0">
                <a:latin typeface="Tahoma"/>
                <a:cs typeface="Tahoma"/>
              </a:rPr>
              <a:t>ütünc</a:t>
            </a:r>
            <a:r>
              <a:rPr sz="2000" spc="-10" dirty="0">
                <a:latin typeface="Tahoma"/>
                <a:cs typeface="Tahoma"/>
              </a:rPr>
              <a:t>ü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r </a:t>
            </a:r>
            <a:r>
              <a:rPr sz="2000" spc="-10" dirty="0">
                <a:latin typeface="Tahoma"/>
                <a:cs typeface="Tahoma"/>
              </a:rPr>
              <a:t>p</a:t>
            </a:r>
            <a:r>
              <a:rPr sz="2000" dirty="0">
                <a:latin typeface="Tahoma"/>
                <a:cs typeface="Tahoma"/>
              </a:rPr>
              <a:t>rogram</a:t>
            </a:r>
            <a:endParaRPr sz="2000">
              <a:latin typeface="Tahoma"/>
              <a:cs typeface="Tahoma"/>
            </a:endParaRPr>
          </a:p>
          <a:p>
            <a:pPr marL="355600" marR="5080" indent="-342900">
              <a:lnSpc>
                <a:spcPct val="200000"/>
              </a:lnSpc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Tüm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eğiti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,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öğretim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ve </a:t>
            </a:r>
            <a:r>
              <a:rPr sz="2000" spc="-10" dirty="0">
                <a:latin typeface="Tahoma"/>
                <a:cs typeface="Tahoma"/>
              </a:rPr>
              <a:t>g</a:t>
            </a:r>
            <a:r>
              <a:rPr sz="2000" dirty="0">
                <a:latin typeface="Tahoma"/>
                <a:cs typeface="Tahoma"/>
              </a:rPr>
              <a:t>ençl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k sekt</a:t>
            </a:r>
            <a:r>
              <a:rPr sz="2000" spc="5" dirty="0">
                <a:latin typeface="Tahoma"/>
                <a:cs typeface="Tahoma"/>
              </a:rPr>
              <a:t>ö</a:t>
            </a:r>
            <a:r>
              <a:rPr sz="2000" dirty="0">
                <a:latin typeface="Tahoma"/>
                <a:cs typeface="Tahoma"/>
              </a:rPr>
              <a:t>rleri ile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spor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alanını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kaps</a:t>
            </a:r>
            <a:r>
              <a:rPr sz="2000" spc="5" dirty="0">
                <a:latin typeface="Tahoma"/>
                <a:cs typeface="Tahoma"/>
              </a:rPr>
              <a:t>a</a:t>
            </a:r>
            <a:r>
              <a:rPr sz="2000" dirty="0">
                <a:latin typeface="Tahoma"/>
                <a:cs typeface="Tahoma"/>
              </a:rPr>
              <a:t>yan b</a:t>
            </a:r>
            <a:r>
              <a:rPr sz="2000" spc="-10" dirty="0">
                <a:latin typeface="Tahoma"/>
                <a:cs typeface="Tahoma"/>
              </a:rPr>
              <a:t>ü</a:t>
            </a:r>
            <a:r>
              <a:rPr sz="2000" dirty="0">
                <a:latin typeface="Tahoma"/>
                <a:cs typeface="Tahoma"/>
              </a:rPr>
              <a:t>tüncül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r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yakla</a:t>
            </a:r>
            <a:r>
              <a:rPr sz="2000" spc="5" dirty="0">
                <a:latin typeface="Tahoma"/>
                <a:cs typeface="Tahoma"/>
              </a:rPr>
              <a:t>ş</a:t>
            </a:r>
            <a:r>
              <a:rPr sz="2000" dirty="0">
                <a:latin typeface="Tahoma"/>
                <a:cs typeface="Tahoma"/>
              </a:rPr>
              <a:t>ım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4"/>
              </a:spcBef>
              <a:buFont typeface="Tahoma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Mevcut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7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p</a:t>
            </a:r>
            <a:r>
              <a:rPr sz="2000" spc="-10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ogra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ın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tek </a:t>
            </a:r>
            <a:r>
              <a:rPr sz="2000" spc="-10" dirty="0">
                <a:latin typeface="Tahoma"/>
                <a:cs typeface="Tahoma"/>
              </a:rPr>
              <a:t>b</a:t>
            </a:r>
            <a:r>
              <a:rPr sz="2000" dirty="0">
                <a:latin typeface="Tahoma"/>
                <a:cs typeface="Tahoma"/>
              </a:rPr>
              <a:t>ir çatı altı</a:t>
            </a:r>
            <a:r>
              <a:rPr sz="2000" spc="-10" dirty="0">
                <a:latin typeface="Tahoma"/>
                <a:cs typeface="Tahoma"/>
              </a:rPr>
              <a:t>n</a:t>
            </a:r>
            <a:r>
              <a:rPr sz="2000" dirty="0">
                <a:latin typeface="Tahoma"/>
                <a:cs typeface="Tahoma"/>
              </a:rPr>
              <a:t>da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rleştir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l</a:t>
            </a:r>
            <a:r>
              <a:rPr sz="2000" spc="-10" dirty="0">
                <a:latin typeface="Tahoma"/>
                <a:cs typeface="Tahoma"/>
              </a:rPr>
              <a:t>m</a:t>
            </a:r>
            <a:r>
              <a:rPr sz="2000" dirty="0">
                <a:latin typeface="Tahoma"/>
                <a:cs typeface="Tahoma"/>
              </a:rPr>
              <a:t>esi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Font typeface="Tahoma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Tüm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faali</a:t>
            </a:r>
            <a:r>
              <a:rPr sz="2000" spc="-10" dirty="0">
                <a:latin typeface="Tahoma"/>
                <a:cs typeface="Tahoma"/>
              </a:rPr>
              <a:t>y</a:t>
            </a:r>
            <a:r>
              <a:rPr sz="2000" dirty="0">
                <a:latin typeface="Tahoma"/>
                <a:cs typeface="Tahoma"/>
              </a:rPr>
              <a:t>etler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için</a:t>
            </a:r>
            <a:r>
              <a:rPr sz="2000" spc="-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kur</a:t>
            </a:r>
            <a:r>
              <a:rPr sz="2000" spc="-10" dirty="0">
                <a:latin typeface="Tahoma"/>
                <a:cs typeface="Tahoma"/>
              </a:rPr>
              <a:t>u</a:t>
            </a:r>
            <a:r>
              <a:rPr sz="2000" dirty="0">
                <a:latin typeface="Tahoma"/>
                <a:cs typeface="Tahoma"/>
              </a:rPr>
              <a:t>msal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başvuru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Font typeface="Tahoma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Tahoma"/>
              <a:buChar char="•"/>
              <a:tabLst>
                <a:tab pos="355600" algn="l"/>
              </a:tabLst>
            </a:pPr>
            <a:r>
              <a:rPr sz="2000" dirty="0">
                <a:latin typeface="Tahoma"/>
                <a:cs typeface="Tahoma"/>
              </a:rPr>
              <a:t>Ortaklık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faali</a:t>
            </a:r>
            <a:r>
              <a:rPr sz="2000" spc="-10" dirty="0">
                <a:latin typeface="Tahoma"/>
                <a:cs typeface="Tahoma"/>
              </a:rPr>
              <a:t>y</a:t>
            </a:r>
            <a:r>
              <a:rPr sz="2000" dirty="0">
                <a:latin typeface="Tahoma"/>
                <a:cs typeface="Tahoma"/>
              </a:rPr>
              <a:t>etlerin</a:t>
            </a:r>
            <a:r>
              <a:rPr sz="2000" spc="-10" dirty="0">
                <a:latin typeface="Tahoma"/>
                <a:cs typeface="Tahoma"/>
              </a:rPr>
              <a:t>d</a:t>
            </a:r>
            <a:r>
              <a:rPr sz="2000" dirty="0">
                <a:latin typeface="Tahoma"/>
                <a:cs typeface="Tahoma"/>
              </a:rPr>
              <a:t>e çı</a:t>
            </a:r>
            <a:r>
              <a:rPr sz="2000" spc="-10" dirty="0">
                <a:latin typeface="Tahoma"/>
                <a:cs typeface="Tahoma"/>
              </a:rPr>
              <a:t>k</a:t>
            </a:r>
            <a:r>
              <a:rPr sz="2000" dirty="0">
                <a:latin typeface="Tahoma"/>
                <a:cs typeface="Tahoma"/>
              </a:rPr>
              <a:t>tı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odaklı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b</a:t>
            </a:r>
            <a:r>
              <a:rPr sz="2000" spc="-10" dirty="0">
                <a:latin typeface="Tahoma"/>
                <a:cs typeface="Tahoma"/>
              </a:rPr>
              <a:t>i</a:t>
            </a:r>
            <a:r>
              <a:rPr sz="2000" dirty="0">
                <a:latin typeface="Tahoma"/>
                <a:cs typeface="Tahoma"/>
              </a:rPr>
              <a:t>r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dirty="0">
                <a:latin typeface="Tahoma"/>
                <a:cs typeface="Tahoma"/>
              </a:rPr>
              <a:t>kur</a:t>
            </a:r>
            <a:r>
              <a:rPr sz="2000" spc="-10" dirty="0">
                <a:latin typeface="Tahoma"/>
                <a:cs typeface="Tahoma"/>
              </a:rPr>
              <a:t>g</a:t>
            </a:r>
            <a:r>
              <a:rPr sz="2000" dirty="0">
                <a:latin typeface="Tahoma"/>
                <a:cs typeface="Tahoma"/>
              </a:rPr>
              <a:t>u </a:t>
            </a:r>
            <a:r>
              <a:rPr sz="2000" spc="-10" dirty="0">
                <a:latin typeface="Tahoma"/>
                <a:cs typeface="Tahoma"/>
              </a:rPr>
              <a:t>v</a:t>
            </a:r>
            <a:r>
              <a:rPr sz="2000" dirty="0">
                <a:latin typeface="Tahoma"/>
                <a:cs typeface="Tahoma"/>
              </a:rPr>
              <a:t>e b</a:t>
            </a:r>
            <a:r>
              <a:rPr sz="2000" spc="-10" dirty="0">
                <a:latin typeface="Tahoma"/>
                <a:cs typeface="Tahoma"/>
              </a:rPr>
              <a:t>ü</a:t>
            </a:r>
            <a:r>
              <a:rPr sz="2000" dirty="0">
                <a:latin typeface="Tahoma"/>
                <a:cs typeface="Tahoma"/>
              </a:rPr>
              <a:t>tçelendi</a:t>
            </a:r>
            <a:r>
              <a:rPr sz="2000" spc="-10" dirty="0">
                <a:latin typeface="Tahoma"/>
                <a:cs typeface="Tahoma"/>
              </a:rPr>
              <a:t>r</a:t>
            </a:r>
            <a:r>
              <a:rPr sz="2000" dirty="0">
                <a:latin typeface="Tahoma"/>
                <a:cs typeface="Tahoma"/>
              </a:rPr>
              <a:t>me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040" rIns="0" bIns="0" rtlCol="0">
            <a:spAutoFit/>
          </a:bodyPr>
          <a:lstStyle/>
          <a:p>
            <a:pPr marL="2031364">
              <a:lnSpc>
                <a:spcPts val="4315"/>
              </a:lnSpc>
            </a:pPr>
            <a:r>
              <a:rPr sz="3600" spc="-5" dirty="0">
                <a:latin typeface="Tahoma"/>
                <a:cs typeface="Tahoma"/>
              </a:rPr>
              <a:t>Er</a:t>
            </a:r>
            <a:r>
              <a:rPr sz="3600" spc="-20" dirty="0">
                <a:latin typeface="Tahoma"/>
                <a:cs typeface="Tahoma"/>
              </a:rPr>
              <a:t>a</a:t>
            </a:r>
            <a:r>
              <a:rPr sz="3600" spc="-5" dirty="0">
                <a:latin typeface="Tahoma"/>
                <a:cs typeface="Tahoma"/>
              </a:rPr>
              <a:t>smu</a:t>
            </a:r>
            <a:r>
              <a:rPr sz="3600" dirty="0">
                <a:latin typeface="Tahoma"/>
                <a:cs typeface="Tahoma"/>
              </a:rPr>
              <a:t>s</a:t>
            </a:r>
            <a:r>
              <a:rPr sz="3600" spc="-20" dirty="0">
                <a:latin typeface="Tahoma"/>
                <a:cs typeface="Tahoma"/>
              </a:rPr>
              <a:t>+:</a:t>
            </a:r>
            <a:r>
              <a:rPr sz="3600" spc="35" dirty="0">
                <a:latin typeface="Tahoma"/>
                <a:cs typeface="Tahoma"/>
              </a:rPr>
              <a:t> </a:t>
            </a:r>
            <a:r>
              <a:rPr sz="3600" spc="-5" dirty="0">
                <a:latin typeface="Tahoma"/>
                <a:cs typeface="Tahoma"/>
              </a:rPr>
              <a:t>Yenilikler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9650" y="764796"/>
            <a:ext cx="745172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315"/>
              </a:lnSpc>
              <a:tabLst>
                <a:tab pos="890905" algn="l"/>
                <a:tab pos="1573530" algn="l"/>
                <a:tab pos="6576059" algn="l"/>
              </a:tabLst>
            </a:pP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Tek	B</a:t>
            </a:r>
            <a:r>
              <a:rPr sz="3600" spc="10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r	Program:</a:t>
            </a:r>
            <a:r>
              <a:rPr sz="3600" spc="10" dirty="0">
                <a:solidFill>
                  <a:srgbClr val="FF0000"/>
                </a:solidFill>
                <a:latin typeface="Tahoma"/>
                <a:cs typeface="Tahoma"/>
              </a:rPr>
              <a:t> 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Bas</a:t>
            </a:r>
            <a:r>
              <a:rPr sz="3600" spc="5" dirty="0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tle</a:t>
            </a:r>
            <a:r>
              <a:rPr sz="3600" spc="5" dirty="0">
                <a:solidFill>
                  <a:srgbClr val="FF0000"/>
                </a:solidFill>
                <a:latin typeface="Tahoma"/>
                <a:cs typeface="Tahoma"/>
              </a:rPr>
              <a:t>ş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tiril</a:t>
            </a:r>
            <a:r>
              <a:rPr sz="3600" spc="5" dirty="0">
                <a:solidFill>
                  <a:srgbClr val="FF0000"/>
                </a:solidFill>
                <a:latin typeface="Tahoma"/>
                <a:cs typeface="Tahoma"/>
              </a:rPr>
              <a:t>m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iş	</a:t>
            </a:r>
            <a:r>
              <a:rPr sz="3600" spc="10" dirty="0">
                <a:solidFill>
                  <a:srgbClr val="FF0000"/>
                </a:solidFill>
                <a:latin typeface="Tahoma"/>
                <a:cs typeface="Tahoma"/>
              </a:rPr>
              <a:t>Y</a:t>
            </a:r>
            <a:r>
              <a:rPr sz="3600" dirty="0">
                <a:solidFill>
                  <a:srgbClr val="FF0000"/>
                </a:solidFill>
                <a:latin typeface="Tahoma"/>
                <a:cs typeface="Tahoma"/>
              </a:rPr>
              <a:t>apı</a:t>
            </a:r>
            <a:endParaRPr sz="36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14375" y="1630426"/>
            <a:ext cx="1371600" cy="2057400"/>
          </a:xfrm>
          <a:custGeom>
            <a:avLst/>
            <a:gdLst/>
            <a:ahLst/>
            <a:cxnLst/>
            <a:rect l="l" t="t" r="r" b="b"/>
            <a:pathLst>
              <a:path w="1371600" h="2057400">
                <a:moveTo>
                  <a:pt x="685800" y="0"/>
                </a:moveTo>
                <a:lnTo>
                  <a:pt x="629554" y="3409"/>
                </a:lnTo>
                <a:lnTo>
                  <a:pt x="574560" y="13462"/>
                </a:lnTo>
                <a:lnTo>
                  <a:pt x="520995" y="29893"/>
                </a:lnTo>
                <a:lnTo>
                  <a:pt x="469035" y="52437"/>
                </a:lnTo>
                <a:lnTo>
                  <a:pt x="418857" y="80831"/>
                </a:lnTo>
                <a:lnTo>
                  <a:pt x="370637" y="114809"/>
                </a:lnTo>
                <a:lnTo>
                  <a:pt x="324551" y="154107"/>
                </a:lnTo>
                <a:lnTo>
                  <a:pt x="280777" y="198461"/>
                </a:lnTo>
                <a:lnTo>
                  <a:pt x="239490" y="247605"/>
                </a:lnTo>
                <a:lnTo>
                  <a:pt x="200867" y="301275"/>
                </a:lnTo>
                <a:lnTo>
                  <a:pt x="165085" y="359207"/>
                </a:lnTo>
                <a:lnTo>
                  <a:pt x="132320" y="421136"/>
                </a:lnTo>
                <a:lnTo>
                  <a:pt x="102749" y="486796"/>
                </a:lnTo>
                <a:lnTo>
                  <a:pt x="76548" y="555925"/>
                </a:lnTo>
                <a:lnTo>
                  <a:pt x="53894" y="628257"/>
                </a:lnTo>
                <a:lnTo>
                  <a:pt x="34962" y="703527"/>
                </a:lnTo>
                <a:lnTo>
                  <a:pt x="19931" y="781471"/>
                </a:lnTo>
                <a:lnTo>
                  <a:pt x="8976" y="861824"/>
                </a:lnTo>
                <a:lnTo>
                  <a:pt x="2273" y="944322"/>
                </a:lnTo>
                <a:lnTo>
                  <a:pt x="0" y="1028700"/>
                </a:lnTo>
                <a:lnTo>
                  <a:pt x="2273" y="1113059"/>
                </a:lnTo>
                <a:lnTo>
                  <a:pt x="8976" y="1195541"/>
                </a:lnTo>
                <a:lnTo>
                  <a:pt x="19931" y="1275879"/>
                </a:lnTo>
                <a:lnTo>
                  <a:pt x="34962" y="1353810"/>
                </a:lnTo>
                <a:lnTo>
                  <a:pt x="53894" y="1429069"/>
                </a:lnTo>
                <a:lnTo>
                  <a:pt x="76548" y="1501391"/>
                </a:lnTo>
                <a:lnTo>
                  <a:pt x="102749" y="1570510"/>
                </a:lnTo>
                <a:lnTo>
                  <a:pt x="132320" y="1636164"/>
                </a:lnTo>
                <a:lnTo>
                  <a:pt x="165085" y="1698086"/>
                </a:lnTo>
                <a:lnTo>
                  <a:pt x="200867" y="1756013"/>
                </a:lnTo>
                <a:lnTo>
                  <a:pt x="239490" y="1809679"/>
                </a:lnTo>
                <a:lnTo>
                  <a:pt x="280777" y="1858819"/>
                </a:lnTo>
                <a:lnTo>
                  <a:pt x="324551" y="1903170"/>
                </a:lnTo>
                <a:lnTo>
                  <a:pt x="370637" y="1942466"/>
                </a:lnTo>
                <a:lnTo>
                  <a:pt x="418857" y="1976443"/>
                </a:lnTo>
                <a:lnTo>
                  <a:pt x="469035" y="2004836"/>
                </a:lnTo>
                <a:lnTo>
                  <a:pt x="520995" y="2027380"/>
                </a:lnTo>
                <a:lnTo>
                  <a:pt x="574560" y="2043810"/>
                </a:lnTo>
                <a:lnTo>
                  <a:pt x="629554" y="2053863"/>
                </a:lnTo>
                <a:lnTo>
                  <a:pt x="685800" y="2057273"/>
                </a:lnTo>
                <a:lnTo>
                  <a:pt x="742040" y="2053863"/>
                </a:lnTo>
                <a:lnTo>
                  <a:pt x="797029" y="2043810"/>
                </a:lnTo>
                <a:lnTo>
                  <a:pt x="850591" y="2027380"/>
                </a:lnTo>
                <a:lnTo>
                  <a:pt x="902549" y="2004836"/>
                </a:lnTo>
                <a:lnTo>
                  <a:pt x="952726" y="1976443"/>
                </a:lnTo>
                <a:lnTo>
                  <a:pt x="1000945" y="1942466"/>
                </a:lnTo>
                <a:lnTo>
                  <a:pt x="1047031" y="1903170"/>
                </a:lnTo>
                <a:lnTo>
                  <a:pt x="1090806" y="1858819"/>
                </a:lnTo>
                <a:lnTo>
                  <a:pt x="1132093" y="1809679"/>
                </a:lnTo>
                <a:lnTo>
                  <a:pt x="1170717" y="1756013"/>
                </a:lnTo>
                <a:lnTo>
                  <a:pt x="1206501" y="1698086"/>
                </a:lnTo>
                <a:lnTo>
                  <a:pt x="1239268" y="1636164"/>
                </a:lnTo>
                <a:lnTo>
                  <a:pt x="1268841" y="1570510"/>
                </a:lnTo>
                <a:lnTo>
                  <a:pt x="1295044" y="1501391"/>
                </a:lnTo>
                <a:lnTo>
                  <a:pt x="1317700" y="1429069"/>
                </a:lnTo>
                <a:lnTo>
                  <a:pt x="1336633" y="1353810"/>
                </a:lnTo>
                <a:lnTo>
                  <a:pt x="1351666" y="1275879"/>
                </a:lnTo>
                <a:lnTo>
                  <a:pt x="1362622" y="1195541"/>
                </a:lnTo>
                <a:lnTo>
                  <a:pt x="1369326" y="1113059"/>
                </a:lnTo>
                <a:lnTo>
                  <a:pt x="1371600" y="1028700"/>
                </a:lnTo>
                <a:lnTo>
                  <a:pt x="1369326" y="944322"/>
                </a:lnTo>
                <a:lnTo>
                  <a:pt x="1362622" y="861824"/>
                </a:lnTo>
                <a:lnTo>
                  <a:pt x="1351666" y="781471"/>
                </a:lnTo>
                <a:lnTo>
                  <a:pt x="1336633" y="703527"/>
                </a:lnTo>
                <a:lnTo>
                  <a:pt x="1317700" y="628257"/>
                </a:lnTo>
                <a:lnTo>
                  <a:pt x="1295044" y="555925"/>
                </a:lnTo>
                <a:lnTo>
                  <a:pt x="1268841" y="486796"/>
                </a:lnTo>
                <a:lnTo>
                  <a:pt x="1239268" y="421136"/>
                </a:lnTo>
                <a:lnTo>
                  <a:pt x="1206501" y="359207"/>
                </a:lnTo>
                <a:lnTo>
                  <a:pt x="1170717" y="301275"/>
                </a:lnTo>
                <a:lnTo>
                  <a:pt x="1132093" y="247605"/>
                </a:lnTo>
                <a:lnTo>
                  <a:pt x="1090806" y="198461"/>
                </a:lnTo>
                <a:lnTo>
                  <a:pt x="1047031" y="154107"/>
                </a:lnTo>
                <a:lnTo>
                  <a:pt x="1000945" y="114809"/>
                </a:lnTo>
                <a:lnTo>
                  <a:pt x="952726" y="80831"/>
                </a:lnTo>
                <a:lnTo>
                  <a:pt x="902549" y="52437"/>
                </a:lnTo>
                <a:lnTo>
                  <a:pt x="850591" y="29893"/>
                </a:lnTo>
                <a:lnTo>
                  <a:pt x="797029" y="13462"/>
                </a:lnTo>
                <a:lnTo>
                  <a:pt x="742040" y="3409"/>
                </a:lnTo>
                <a:lnTo>
                  <a:pt x="6858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4375" y="1630426"/>
            <a:ext cx="1371600" cy="2057400"/>
          </a:xfrm>
          <a:custGeom>
            <a:avLst/>
            <a:gdLst/>
            <a:ahLst/>
            <a:cxnLst/>
            <a:rect l="l" t="t" r="r" b="b"/>
            <a:pathLst>
              <a:path w="1371600" h="2057400">
                <a:moveTo>
                  <a:pt x="0" y="1028700"/>
                </a:moveTo>
                <a:lnTo>
                  <a:pt x="2273" y="944322"/>
                </a:lnTo>
                <a:lnTo>
                  <a:pt x="8976" y="861824"/>
                </a:lnTo>
                <a:lnTo>
                  <a:pt x="19931" y="781471"/>
                </a:lnTo>
                <a:lnTo>
                  <a:pt x="34962" y="703527"/>
                </a:lnTo>
                <a:lnTo>
                  <a:pt x="53894" y="628257"/>
                </a:lnTo>
                <a:lnTo>
                  <a:pt x="76548" y="555925"/>
                </a:lnTo>
                <a:lnTo>
                  <a:pt x="102749" y="486796"/>
                </a:lnTo>
                <a:lnTo>
                  <a:pt x="132320" y="421136"/>
                </a:lnTo>
                <a:lnTo>
                  <a:pt x="165085" y="359207"/>
                </a:lnTo>
                <a:lnTo>
                  <a:pt x="200867" y="301275"/>
                </a:lnTo>
                <a:lnTo>
                  <a:pt x="239490" y="247605"/>
                </a:lnTo>
                <a:lnTo>
                  <a:pt x="280777" y="198461"/>
                </a:lnTo>
                <a:lnTo>
                  <a:pt x="324551" y="154107"/>
                </a:lnTo>
                <a:lnTo>
                  <a:pt x="370637" y="114809"/>
                </a:lnTo>
                <a:lnTo>
                  <a:pt x="418857" y="80831"/>
                </a:lnTo>
                <a:lnTo>
                  <a:pt x="469035" y="52437"/>
                </a:lnTo>
                <a:lnTo>
                  <a:pt x="520995" y="29893"/>
                </a:lnTo>
                <a:lnTo>
                  <a:pt x="574560" y="13462"/>
                </a:lnTo>
                <a:lnTo>
                  <a:pt x="629554" y="3409"/>
                </a:lnTo>
                <a:lnTo>
                  <a:pt x="685800" y="0"/>
                </a:lnTo>
                <a:lnTo>
                  <a:pt x="742040" y="3409"/>
                </a:lnTo>
                <a:lnTo>
                  <a:pt x="797029" y="13462"/>
                </a:lnTo>
                <a:lnTo>
                  <a:pt x="850591" y="29893"/>
                </a:lnTo>
                <a:lnTo>
                  <a:pt x="902549" y="52437"/>
                </a:lnTo>
                <a:lnTo>
                  <a:pt x="952726" y="80831"/>
                </a:lnTo>
                <a:lnTo>
                  <a:pt x="1000945" y="114809"/>
                </a:lnTo>
                <a:lnTo>
                  <a:pt x="1047031" y="154107"/>
                </a:lnTo>
                <a:lnTo>
                  <a:pt x="1090806" y="198461"/>
                </a:lnTo>
                <a:lnTo>
                  <a:pt x="1132093" y="247605"/>
                </a:lnTo>
                <a:lnTo>
                  <a:pt x="1170717" y="301275"/>
                </a:lnTo>
                <a:lnTo>
                  <a:pt x="1206501" y="359207"/>
                </a:lnTo>
                <a:lnTo>
                  <a:pt x="1239268" y="421136"/>
                </a:lnTo>
                <a:lnTo>
                  <a:pt x="1268841" y="486796"/>
                </a:lnTo>
                <a:lnTo>
                  <a:pt x="1295044" y="555925"/>
                </a:lnTo>
                <a:lnTo>
                  <a:pt x="1317700" y="628257"/>
                </a:lnTo>
                <a:lnTo>
                  <a:pt x="1336633" y="703527"/>
                </a:lnTo>
                <a:lnTo>
                  <a:pt x="1351666" y="781471"/>
                </a:lnTo>
                <a:lnTo>
                  <a:pt x="1362622" y="861824"/>
                </a:lnTo>
                <a:lnTo>
                  <a:pt x="1369326" y="944322"/>
                </a:lnTo>
                <a:lnTo>
                  <a:pt x="1371600" y="1028700"/>
                </a:lnTo>
                <a:lnTo>
                  <a:pt x="1369326" y="1113059"/>
                </a:lnTo>
                <a:lnTo>
                  <a:pt x="1362622" y="1195541"/>
                </a:lnTo>
                <a:lnTo>
                  <a:pt x="1351666" y="1275879"/>
                </a:lnTo>
                <a:lnTo>
                  <a:pt x="1336633" y="1353810"/>
                </a:lnTo>
                <a:lnTo>
                  <a:pt x="1317700" y="1429069"/>
                </a:lnTo>
                <a:lnTo>
                  <a:pt x="1295044" y="1501391"/>
                </a:lnTo>
                <a:lnTo>
                  <a:pt x="1268841" y="1570510"/>
                </a:lnTo>
                <a:lnTo>
                  <a:pt x="1239268" y="1636164"/>
                </a:lnTo>
                <a:lnTo>
                  <a:pt x="1206501" y="1698086"/>
                </a:lnTo>
                <a:lnTo>
                  <a:pt x="1170717" y="1756013"/>
                </a:lnTo>
                <a:lnTo>
                  <a:pt x="1132093" y="1809679"/>
                </a:lnTo>
                <a:lnTo>
                  <a:pt x="1090806" y="1858819"/>
                </a:lnTo>
                <a:lnTo>
                  <a:pt x="1047031" y="1903170"/>
                </a:lnTo>
                <a:lnTo>
                  <a:pt x="1000945" y="1942466"/>
                </a:lnTo>
                <a:lnTo>
                  <a:pt x="952726" y="1976443"/>
                </a:lnTo>
                <a:lnTo>
                  <a:pt x="902549" y="2004836"/>
                </a:lnTo>
                <a:lnTo>
                  <a:pt x="850591" y="2027380"/>
                </a:lnTo>
                <a:lnTo>
                  <a:pt x="797029" y="2043810"/>
                </a:lnTo>
                <a:lnTo>
                  <a:pt x="742040" y="2053863"/>
                </a:lnTo>
                <a:lnTo>
                  <a:pt x="685800" y="2057273"/>
                </a:lnTo>
                <a:lnTo>
                  <a:pt x="629554" y="2053863"/>
                </a:lnTo>
                <a:lnTo>
                  <a:pt x="574560" y="2043810"/>
                </a:lnTo>
                <a:lnTo>
                  <a:pt x="520995" y="2027380"/>
                </a:lnTo>
                <a:lnTo>
                  <a:pt x="469035" y="2004836"/>
                </a:lnTo>
                <a:lnTo>
                  <a:pt x="418857" y="1976443"/>
                </a:lnTo>
                <a:lnTo>
                  <a:pt x="370637" y="1942466"/>
                </a:lnTo>
                <a:lnTo>
                  <a:pt x="324551" y="1903170"/>
                </a:lnTo>
                <a:lnTo>
                  <a:pt x="280777" y="1858819"/>
                </a:lnTo>
                <a:lnTo>
                  <a:pt x="239490" y="1809679"/>
                </a:lnTo>
                <a:lnTo>
                  <a:pt x="200867" y="1756013"/>
                </a:lnTo>
                <a:lnTo>
                  <a:pt x="165085" y="1698086"/>
                </a:lnTo>
                <a:lnTo>
                  <a:pt x="132320" y="1636164"/>
                </a:lnTo>
                <a:lnTo>
                  <a:pt x="102749" y="1570510"/>
                </a:lnTo>
                <a:lnTo>
                  <a:pt x="76548" y="1501391"/>
                </a:lnTo>
                <a:lnTo>
                  <a:pt x="53894" y="1429069"/>
                </a:lnTo>
                <a:lnTo>
                  <a:pt x="34962" y="1353810"/>
                </a:lnTo>
                <a:lnTo>
                  <a:pt x="19931" y="1275879"/>
                </a:lnTo>
                <a:lnTo>
                  <a:pt x="8976" y="1195541"/>
                </a:lnTo>
                <a:lnTo>
                  <a:pt x="2273" y="1113059"/>
                </a:lnTo>
                <a:lnTo>
                  <a:pt x="0" y="102870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66775" y="3992626"/>
            <a:ext cx="1219200" cy="914400"/>
          </a:xfrm>
          <a:custGeom>
            <a:avLst/>
            <a:gdLst/>
            <a:ahLst/>
            <a:cxnLst/>
            <a:rect l="l" t="t" r="r" b="b"/>
            <a:pathLst>
              <a:path w="1219200" h="914400">
                <a:moveTo>
                  <a:pt x="609600" y="0"/>
                </a:moveTo>
                <a:lnTo>
                  <a:pt x="559602" y="1514"/>
                </a:lnTo>
                <a:lnTo>
                  <a:pt x="510718" y="5981"/>
                </a:lnTo>
                <a:lnTo>
                  <a:pt x="463104" y="13281"/>
                </a:lnTo>
                <a:lnTo>
                  <a:pt x="416917" y="23298"/>
                </a:lnTo>
                <a:lnTo>
                  <a:pt x="372314" y="35915"/>
                </a:lnTo>
                <a:lnTo>
                  <a:pt x="329451" y="51013"/>
                </a:lnTo>
                <a:lnTo>
                  <a:pt x="288486" y="68475"/>
                </a:lnTo>
                <a:lnTo>
                  <a:pt x="249576" y="88184"/>
                </a:lnTo>
                <a:lnTo>
                  <a:pt x="212877" y="110023"/>
                </a:lnTo>
                <a:lnTo>
                  <a:pt x="178546" y="133873"/>
                </a:lnTo>
                <a:lnTo>
                  <a:pt x="146740" y="159618"/>
                </a:lnTo>
                <a:lnTo>
                  <a:pt x="117616" y="187141"/>
                </a:lnTo>
                <a:lnTo>
                  <a:pt x="91331" y="216322"/>
                </a:lnTo>
                <a:lnTo>
                  <a:pt x="68041" y="247046"/>
                </a:lnTo>
                <a:lnTo>
                  <a:pt x="31077" y="312651"/>
                </a:lnTo>
                <a:lnTo>
                  <a:pt x="7978" y="383015"/>
                </a:lnTo>
                <a:lnTo>
                  <a:pt x="0" y="457200"/>
                </a:lnTo>
                <a:lnTo>
                  <a:pt x="2020" y="494693"/>
                </a:lnTo>
                <a:lnTo>
                  <a:pt x="17716" y="567061"/>
                </a:lnTo>
                <a:lnTo>
                  <a:pt x="47904" y="635150"/>
                </a:lnTo>
                <a:lnTo>
                  <a:pt x="91331" y="698020"/>
                </a:lnTo>
                <a:lnTo>
                  <a:pt x="117616" y="727204"/>
                </a:lnTo>
                <a:lnTo>
                  <a:pt x="146740" y="754729"/>
                </a:lnTo>
                <a:lnTo>
                  <a:pt x="178546" y="780478"/>
                </a:lnTo>
                <a:lnTo>
                  <a:pt x="212877" y="804334"/>
                </a:lnTo>
                <a:lnTo>
                  <a:pt x="249576" y="826178"/>
                </a:lnTo>
                <a:lnTo>
                  <a:pt x="288486" y="845894"/>
                </a:lnTo>
                <a:lnTo>
                  <a:pt x="329451" y="863362"/>
                </a:lnTo>
                <a:lnTo>
                  <a:pt x="372314" y="878466"/>
                </a:lnTo>
                <a:lnTo>
                  <a:pt x="416917" y="891088"/>
                </a:lnTo>
                <a:lnTo>
                  <a:pt x="463104" y="901110"/>
                </a:lnTo>
                <a:lnTo>
                  <a:pt x="510718" y="908415"/>
                </a:lnTo>
                <a:lnTo>
                  <a:pt x="559602" y="912884"/>
                </a:lnTo>
                <a:lnTo>
                  <a:pt x="609600" y="914400"/>
                </a:lnTo>
                <a:lnTo>
                  <a:pt x="659597" y="912884"/>
                </a:lnTo>
                <a:lnTo>
                  <a:pt x="708481" y="908415"/>
                </a:lnTo>
                <a:lnTo>
                  <a:pt x="756095" y="901110"/>
                </a:lnTo>
                <a:lnTo>
                  <a:pt x="802282" y="891088"/>
                </a:lnTo>
                <a:lnTo>
                  <a:pt x="846885" y="878466"/>
                </a:lnTo>
                <a:lnTo>
                  <a:pt x="889748" y="863362"/>
                </a:lnTo>
                <a:lnTo>
                  <a:pt x="930713" y="845894"/>
                </a:lnTo>
                <a:lnTo>
                  <a:pt x="969623" y="826178"/>
                </a:lnTo>
                <a:lnTo>
                  <a:pt x="1006322" y="804334"/>
                </a:lnTo>
                <a:lnTo>
                  <a:pt x="1040653" y="780478"/>
                </a:lnTo>
                <a:lnTo>
                  <a:pt x="1072459" y="754729"/>
                </a:lnTo>
                <a:lnTo>
                  <a:pt x="1101583" y="727204"/>
                </a:lnTo>
                <a:lnTo>
                  <a:pt x="1127868" y="698020"/>
                </a:lnTo>
                <a:lnTo>
                  <a:pt x="1151158" y="667297"/>
                </a:lnTo>
                <a:lnTo>
                  <a:pt x="1188122" y="601699"/>
                </a:lnTo>
                <a:lnTo>
                  <a:pt x="1211221" y="531353"/>
                </a:lnTo>
                <a:lnTo>
                  <a:pt x="1219200" y="457200"/>
                </a:lnTo>
                <a:lnTo>
                  <a:pt x="1217179" y="419689"/>
                </a:lnTo>
                <a:lnTo>
                  <a:pt x="1201483" y="347297"/>
                </a:lnTo>
                <a:lnTo>
                  <a:pt x="1171295" y="279195"/>
                </a:lnTo>
                <a:lnTo>
                  <a:pt x="1127868" y="216322"/>
                </a:lnTo>
                <a:lnTo>
                  <a:pt x="1101583" y="187141"/>
                </a:lnTo>
                <a:lnTo>
                  <a:pt x="1072459" y="159618"/>
                </a:lnTo>
                <a:lnTo>
                  <a:pt x="1040653" y="133873"/>
                </a:lnTo>
                <a:lnTo>
                  <a:pt x="1006322" y="110023"/>
                </a:lnTo>
                <a:lnTo>
                  <a:pt x="969623" y="88184"/>
                </a:lnTo>
                <a:lnTo>
                  <a:pt x="930713" y="68475"/>
                </a:lnTo>
                <a:lnTo>
                  <a:pt x="889748" y="51013"/>
                </a:lnTo>
                <a:lnTo>
                  <a:pt x="846885" y="35915"/>
                </a:lnTo>
                <a:lnTo>
                  <a:pt x="802282" y="23298"/>
                </a:lnTo>
                <a:lnTo>
                  <a:pt x="756095" y="13281"/>
                </a:lnTo>
                <a:lnTo>
                  <a:pt x="708481" y="5981"/>
                </a:lnTo>
                <a:lnTo>
                  <a:pt x="659597" y="1514"/>
                </a:lnTo>
                <a:lnTo>
                  <a:pt x="60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66775" y="3992626"/>
            <a:ext cx="1219200" cy="914400"/>
          </a:xfrm>
          <a:custGeom>
            <a:avLst/>
            <a:gdLst/>
            <a:ahLst/>
            <a:cxnLst/>
            <a:rect l="l" t="t" r="r" b="b"/>
            <a:pathLst>
              <a:path w="1219200" h="914400">
                <a:moveTo>
                  <a:pt x="0" y="457200"/>
                </a:moveTo>
                <a:lnTo>
                  <a:pt x="7978" y="383015"/>
                </a:lnTo>
                <a:lnTo>
                  <a:pt x="31077" y="312651"/>
                </a:lnTo>
                <a:lnTo>
                  <a:pt x="68041" y="247046"/>
                </a:lnTo>
                <a:lnTo>
                  <a:pt x="91331" y="216322"/>
                </a:lnTo>
                <a:lnTo>
                  <a:pt x="117616" y="187141"/>
                </a:lnTo>
                <a:lnTo>
                  <a:pt x="146740" y="159618"/>
                </a:lnTo>
                <a:lnTo>
                  <a:pt x="178546" y="133873"/>
                </a:lnTo>
                <a:lnTo>
                  <a:pt x="212877" y="110023"/>
                </a:lnTo>
                <a:lnTo>
                  <a:pt x="249576" y="88184"/>
                </a:lnTo>
                <a:lnTo>
                  <a:pt x="288486" y="68475"/>
                </a:lnTo>
                <a:lnTo>
                  <a:pt x="329451" y="51013"/>
                </a:lnTo>
                <a:lnTo>
                  <a:pt x="372314" y="35915"/>
                </a:lnTo>
                <a:lnTo>
                  <a:pt x="416917" y="23298"/>
                </a:lnTo>
                <a:lnTo>
                  <a:pt x="463104" y="13281"/>
                </a:lnTo>
                <a:lnTo>
                  <a:pt x="510718" y="5981"/>
                </a:lnTo>
                <a:lnTo>
                  <a:pt x="559602" y="1514"/>
                </a:lnTo>
                <a:lnTo>
                  <a:pt x="609600" y="0"/>
                </a:lnTo>
                <a:lnTo>
                  <a:pt x="659597" y="1514"/>
                </a:lnTo>
                <a:lnTo>
                  <a:pt x="708481" y="5981"/>
                </a:lnTo>
                <a:lnTo>
                  <a:pt x="756095" y="13281"/>
                </a:lnTo>
                <a:lnTo>
                  <a:pt x="802282" y="23298"/>
                </a:lnTo>
                <a:lnTo>
                  <a:pt x="846885" y="35915"/>
                </a:lnTo>
                <a:lnTo>
                  <a:pt x="889748" y="51013"/>
                </a:lnTo>
                <a:lnTo>
                  <a:pt x="930713" y="68475"/>
                </a:lnTo>
                <a:lnTo>
                  <a:pt x="969623" y="88184"/>
                </a:lnTo>
                <a:lnTo>
                  <a:pt x="1006322" y="110023"/>
                </a:lnTo>
                <a:lnTo>
                  <a:pt x="1040653" y="133873"/>
                </a:lnTo>
                <a:lnTo>
                  <a:pt x="1072459" y="159618"/>
                </a:lnTo>
                <a:lnTo>
                  <a:pt x="1101583" y="187141"/>
                </a:lnTo>
                <a:lnTo>
                  <a:pt x="1127868" y="216322"/>
                </a:lnTo>
                <a:lnTo>
                  <a:pt x="1151158" y="247046"/>
                </a:lnTo>
                <a:lnTo>
                  <a:pt x="1188122" y="312651"/>
                </a:lnTo>
                <a:lnTo>
                  <a:pt x="1211221" y="383015"/>
                </a:lnTo>
                <a:lnTo>
                  <a:pt x="1219200" y="457200"/>
                </a:lnTo>
                <a:lnTo>
                  <a:pt x="1217179" y="494693"/>
                </a:lnTo>
                <a:lnTo>
                  <a:pt x="1201483" y="567061"/>
                </a:lnTo>
                <a:lnTo>
                  <a:pt x="1171295" y="635150"/>
                </a:lnTo>
                <a:lnTo>
                  <a:pt x="1127868" y="698020"/>
                </a:lnTo>
                <a:lnTo>
                  <a:pt x="1101583" y="727204"/>
                </a:lnTo>
                <a:lnTo>
                  <a:pt x="1072459" y="754729"/>
                </a:lnTo>
                <a:lnTo>
                  <a:pt x="1040653" y="780478"/>
                </a:lnTo>
                <a:lnTo>
                  <a:pt x="1006322" y="804334"/>
                </a:lnTo>
                <a:lnTo>
                  <a:pt x="969623" y="826178"/>
                </a:lnTo>
                <a:lnTo>
                  <a:pt x="930713" y="845894"/>
                </a:lnTo>
                <a:lnTo>
                  <a:pt x="889748" y="863362"/>
                </a:lnTo>
                <a:lnTo>
                  <a:pt x="846885" y="878466"/>
                </a:lnTo>
                <a:lnTo>
                  <a:pt x="802282" y="891088"/>
                </a:lnTo>
                <a:lnTo>
                  <a:pt x="756095" y="901110"/>
                </a:lnTo>
                <a:lnTo>
                  <a:pt x="708481" y="908415"/>
                </a:lnTo>
                <a:lnTo>
                  <a:pt x="659597" y="912884"/>
                </a:lnTo>
                <a:lnTo>
                  <a:pt x="609600" y="914400"/>
                </a:lnTo>
                <a:lnTo>
                  <a:pt x="559602" y="912884"/>
                </a:lnTo>
                <a:lnTo>
                  <a:pt x="510718" y="908415"/>
                </a:lnTo>
                <a:lnTo>
                  <a:pt x="463104" y="901110"/>
                </a:lnTo>
                <a:lnTo>
                  <a:pt x="416917" y="891088"/>
                </a:lnTo>
                <a:lnTo>
                  <a:pt x="372314" y="878466"/>
                </a:lnTo>
                <a:lnTo>
                  <a:pt x="329451" y="863362"/>
                </a:lnTo>
                <a:lnTo>
                  <a:pt x="288486" y="845894"/>
                </a:lnTo>
                <a:lnTo>
                  <a:pt x="249576" y="826178"/>
                </a:lnTo>
                <a:lnTo>
                  <a:pt x="212877" y="804334"/>
                </a:lnTo>
                <a:lnTo>
                  <a:pt x="178546" y="780478"/>
                </a:lnTo>
                <a:lnTo>
                  <a:pt x="146740" y="754729"/>
                </a:lnTo>
                <a:lnTo>
                  <a:pt x="117616" y="727204"/>
                </a:lnTo>
                <a:lnTo>
                  <a:pt x="91331" y="698020"/>
                </a:lnTo>
                <a:lnTo>
                  <a:pt x="68041" y="667297"/>
                </a:lnTo>
                <a:lnTo>
                  <a:pt x="31077" y="601699"/>
                </a:lnTo>
                <a:lnTo>
                  <a:pt x="7978" y="531353"/>
                </a:lnTo>
                <a:lnTo>
                  <a:pt x="0" y="45720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20976" y="1630426"/>
            <a:ext cx="1541780" cy="3276600"/>
          </a:xfrm>
          <a:custGeom>
            <a:avLst/>
            <a:gdLst/>
            <a:ahLst/>
            <a:cxnLst/>
            <a:rect l="l" t="t" r="r" b="b"/>
            <a:pathLst>
              <a:path w="1541779" h="3276600">
                <a:moveTo>
                  <a:pt x="770636" y="0"/>
                </a:moveTo>
                <a:lnTo>
                  <a:pt x="707436" y="5430"/>
                </a:lnTo>
                <a:lnTo>
                  <a:pt x="645642" y="21440"/>
                </a:lnTo>
                <a:lnTo>
                  <a:pt x="585454" y="47609"/>
                </a:lnTo>
                <a:lnTo>
                  <a:pt x="527068" y="83514"/>
                </a:lnTo>
                <a:lnTo>
                  <a:pt x="470683" y="128734"/>
                </a:lnTo>
                <a:lnTo>
                  <a:pt x="416499" y="182847"/>
                </a:lnTo>
                <a:lnTo>
                  <a:pt x="364712" y="245433"/>
                </a:lnTo>
                <a:lnTo>
                  <a:pt x="315522" y="316069"/>
                </a:lnTo>
                <a:lnTo>
                  <a:pt x="269128" y="394334"/>
                </a:lnTo>
                <a:lnTo>
                  <a:pt x="225726" y="479805"/>
                </a:lnTo>
                <a:lnTo>
                  <a:pt x="185517" y="572063"/>
                </a:lnTo>
                <a:lnTo>
                  <a:pt x="148697" y="670684"/>
                </a:lnTo>
                <a:lnTo>
                  <a:pt x="115466" y="775248"/>
                </a:lnTo>
                <a:lnTo>
                  <a:pt x="86023" y="885333"/>
                </a:lnTo>
                <a:lnTo>
                  <a:pt x="60565" y="1000517"/>
                </a:lnTo>
                <a:lnTo>
                  <a:pt x="39290" y="1120379"/>
                </a:lnTo>
                <a:lnTo>
                  <a:pt x="22398" y="1244497"/>
                </a:lnTo>
                <a:lnTo>
                  <a:pt x="10087" y="1372450"/>
                </a:lnTo>
                <a:lnTo>
                  <a:pt x="2554" y="1503815"/>
                </a:lnTo>
                <a:lnTo>
                  <a:pt x="0" y="1638173"/>
                </a:lnTo>
                <a:lnTo>
                  <a:pt x="2554" y="1772548"/>
                </a:lnTo>
                <a:lnTo>
                  <a:pt x="10087" y="1903930"/>
                </a:lnTo>
                <a:lnTo>
                  <a:pt x="22398" y="2031897"/>
                </a:lnTo>
                <a:lnTo>
                  <a:pt x="39290" y="2156028"/>
                </a:lnTo>
                <a:lnTo>
                  <a:pt x="60565" y="2275901"/>
                </a:lnTo>
                <a:lnTo>
                  <a:pt x="86023" y="2391095"/>
                </a:lnTo>
                <a:lnTo>
                  <a:pt x="115466" y="2501189"/>
                </a:lnTo>
                <a:lnTo>
                  <a:pt x="148697" y="2605760"/>
                </a:lnTo>
                <a:lnTo>
                  <a:pt x="185517" y="2704388"/>
                </a:lnTo>
                <a:lnTo>
                  <a:pt x="225726" y="2796651"/>
                </a:lnTo>
                <a:lnTo>
                  <a:pt x="269128" y="2882127"/>
                </a:lnTo>
                <a:lnTo>
                  <a:pt x="315522" y="2960395"/>
                </a:lnTo>
                <a:lnTo>
                  <a:pt x="364712" y="3031033"/>
                </a:lnTo>
                <a:lnTo>
                  <a:pt x="416499" y="3093621"/>
                </a:lnTo>
                <a:lnTo>
                  <a:pt x="470683" y="3147736"/>
                </a:lnTo>
                <a:lnTo>
                  <a:pt x="527068" y="3192957"/>
                </a:lnTo>
                <a:lnTo>
                  <a:pt x="585454" y="3228863"/>
                </a:lnTo>
                <a:lnTo>
                  <a:pt x="645642" y="3255032"/>
                </a:lnTo>
                <a:lnTo>
                  <a:pt x="707436" y="3271042"/>
                </a:lnTo>
                <a:lnTo>
                  <a:pt x="770636" y="3276473"/>
                </a:lnTo>
                <a:lnTo>
                  <a:pt x="833853" y="3271042"/>
                </a:lnTo>
                <a:lnTo>
                  <a:pt x="895663" y="3255032"/>
                </a:lnTo>
                <a:lnTo>
                  <a:pt x="955866" y="3228863"/>
                </a:lnTo>
                <a:lnTo>
                  <a:pt x="1014265" y="3192957"/>
                </a:lnTo>
                <a:lnTo>
                  <a:pt x="1070661" y="3147736"/>
                </a:lnTo>
                <a:lnTo>
                  <a:pt x="1124856" y="3093621"/>
                </a:lnTo>
                <a:lnTo>
                  <a:pt x="1176651" y="3031033"/>
                </a:lnTo>
                <a:lnTo>
                  <a:pt x="1225848" y="2960395"/>
                </a:lnTo>
                <a:lnTo>
                  <a:pt x="1272249" y="2882127"/>
                </a:lnTo>
                <a:lnTo>
                  <a:pt x="1315656" y="2796651"/>
                </a:lnTo>
                <a:lnTo>
                  <a:pt x="1355870" y="2704388"/>
                </a:lnTo>
                <a:lnTo>
                  <a:pt x="1392693" y="2605760"/>
                </a:lnTo>
                <a:lnTo>
                  <a:pt x="1425926" y="2501189"/>
                </a:lnTo>
                <a:lnTo>
                  <a:pt x="1455372" y="2391095"/>
                </a:lnTo>
                <a:lnTo>
                  <a:pt x="1480831" y="2275901"/>
                </a:lnTo>
                <a:lnTo>
                  <a:pt x="1502107" y="2156028"/>
                </a:lnTo>
                <a:lnTo>
                  <a:pt x="1518999" y="2031897"/>
                </a:lnTo>
                <a:lnTo>
                  <a:pt x="1531311" y="1903930"/>
                </a:lnTo>
                <a:lnTo>
                  <a:pt x="1538844" y="1772548"/>
                </a:lnTo>
                <a:lnTo>
                  <a:pt x="1541399" y="1638173"/>
                </a:lnTo>
                <a:lnTo>
                  <a:pt x="1538844" y="1503815"/>
                </a:lnTo>
                <a:lnTo>
                  <a:pt x="1531311" y="1372450"/>
                </a:lnTo>
                <a:lnTo>
                  <a:pt x="1518999" y="1244497"/>
                </a:lnTo>
                <a:lnTo>
                  <a:pt x="1502107" y="1120379"/>
                </a:lnTo>
                <a:lnTo>
                  <a:pt x="1480831" y="1000517"/>
                </a:lnTo>
                <a:lnTo>
                  <a:pt x="1455372" y="885333"/>
                </a:lnTo>
                <a:lnTo>
                  <a:pt x="1425926" y="775248"/>
                </a:lnTo>
                <a:lnTo>
                  <a:pt x="1392693" y="670684"/>
                </a:lnTo>
                <a:lnTo>
                  <a:pt x="1355870" y="572063"/>
                </a:lnTo>
                <a:lnTo>
                  <a:pt x="1315656" y="479805"/>
                </a:lnTo>
                <a:lnTo>
                  <a:pt x="1272249" y="394334"/>
                </a:lnTo>
                <a:lnTo>
                  <a:pt x="1225848" y="316069"/>
                </a:lnTo>
                <a:lnTo>
                  <a:pt x="1176651" y="245433"/>
                </a:lnTo>
                <a:lnTo>
                  <a:pt x="1124856" y="182847"/>
                </a:lnTo>
                <a:lnTo>
                  <a:pt x="1070661" y="128734"/>
                </a:lnTo>
                <a:lnTo>
                  <a:pt x="1014265" y="83514"/>
                </a:lnTo>
                <a:lnTo>
                  <a:pt x="955866" y="47609"/>
                </a:lnTo>
                <a:lnTo>
                  <a:pt x="895663" y="21440"/>
                </a:lnTo>
                <a:lnTo>
                  <a:pt x="833853" y="5430"/>
                </a:lnTo>
                <a:lnTo>
                  <a:pt x="7706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20976" y="1630426"/>
            <a:ext cx="1541780" cy="3276600"/>
          </a:xfrm>
          <a:custGeom>
            <a:avLst/>
            <a:gdLst/>
            <a:ahLst/>
            <a:cxnLst/>
            <a:rect l="l" t="t" r="r" b="b"/>
            <a:pathLst>
              <a:path w="1541779" h="3276600">
                <a:moveTo>
                  <a:pt x="0" y="1638173"/>
                </a:moveTo>
                <a:lnTo>
                  <a:pt x="2554" y="1503815"/>
                </a:lnTo>
                <a:lnTo>
                  <a:pt x="10087" y="1372450"/>
                </a:lnTo>
                <a:lnTo>
                  <a:pt x="22398" y="1244497"/>
                </a:lnTo>
                <a:lnTo>
                  <a:pt x="39290" y="1120379"/>
                </a:lnTo>
                <a:lnTo>
                  <a:pt x="60565" y="1000517"/>
                </a:lnTo>
                <a:lnTo>
                  <a:pt x="86023" y="885333"/>
                </a:lnTo>
                <a:lnTo>
                  <a:pt x="115466" y="775248"/>
                </a:lnTo>
                <a:lnTo>
                  <a:pt x="148697" y="670684"/>
                </a:lnTo>
                <a:lnTo>
                  <a:pt x="185517" y="572063"/>
                </a:lnTo>
                <a:lnTo>
                  <a:pt x="225726" y="479805"/>
                </a:lnTo>
                <a:lnTo>
                  <a:pt x="269128" y="394334"/>
                </a:lnTo>
                <a:lnTo>
                  <a:pt x="315522" y="316069"/>
                </a:lnTo>
                <a:lnTo>
                  <a:pt x="364712" y="245433"/>
                </a:lnTo>
                <a:lnTo>
                  <a:pt x="416499" y="182847"/>
                </a:lnTo>
                <a:lnTo>
                  <a:pt x="470683" y="128734"/>
                </a:lnTo>
                <a:lnTo>
                  <a:pt x="527068" y="83514"/>
                </a:lnTo>
                <a:lnTo>
                  <a:pt x="585454" y="47609"/>
                </a:lnTo>
                <a:lnTo>
                  <a:pt x="645642" y="21440"/>
                </a:lnTo>
                <a:lnTo>
                  <a:pt x="707436" y="5430"/>
                </a:lnTo>
                <a:lnTo>
                  <a:pt x="770636" y="0"/>
                </a:lnTo>
                <a:lnTo>
                  <a:pt x="833853" y="5430"/>
                </a:lnTo>
                <a:lnTo>
                  <a:pt x="895663" y="21440"/>
                </a:lnTo>
                <a:lnTo>
                  <a:pt x="955866" y="47609"/>
                </a:lnTo>
                <a:lnTo>
                  <a:pt x="1014265" y="83514"/>
                </a:lnTo>
                <a:lnTo>
                  <a:pt x="1070661" y="128734"/>
                </a:lnTo>
                <a:lnTo>
                  <a:pt x="1124856" y="182847"/>
                </a:lnTo>
                <a:lnTo>
                  <a:pt x="1176651" y="245433"/>
                </a:lnTo>
                <a:lnTo>
                  <a:pt x="1225848" y="316069"/>
                </a:lnTo>
                <a:lnTo>
                  <a:pt x="1272249" y="394334"/>
                </a:lnTo>
                <a:lnTo>
                  <a:pt x="1315656" y="479805"/>
                </a:lnTo>
                <a:lnTo>
                  <a:pt x="1355870" y="572063"/>
                </a:lnTo>
                <a:lnTo>
                  <a:pt x="1392693" y="670684"/>
                </a:lnTo>
                <a:lnTo>
                  <a:pt x="1425926" y="775248"/>
                </a:lnTo>
                <a:lnTo>
                  <a:pt x="1455372" y="885333"/>
                </a:lnTo>
                <a:lnTo>
                  <a:pt x="1480831" y="1000517"/>
                </a:lnTo>
                <a:lnTo>
                  <a:pt x="1502107" y="1120379"/>
                </a:lnTo>
                <a:lnTo>
                  <a:pt x="1518999" y="1244497"/>
                </a:lnTo>
                <a:lnTo>
                  <a:pt x="1531311" y="1372450"/>
                </a:lnTo>
                <a:lnTo>
                  <a:pt x="1538844" y="1503815"/>
                </a:lnTo>
                <a:lnTo>
                  <a:pt x="1541399" y="1638173"/>
                </a:lnTo>
                <a:lnTo>
                  <a:pt x="1538844" y="1772548"/>
                </a:lnTo>
                <a:lnTo>
                  <a:pt x="1531311" y="1903930"/>
                </a:lnTo>
                <a:lnTo>
                  <a:pt x="1518999" y="2031897"/>
                </a:lnTo>
                <a:lnTo>
                  <a:pt x="1502107" y="2156028"/>
                </a:lnTo>
                <a:lnTo>
                  <a:pt x="1480831" y="2275901"/>
                </a:lnTo>
                <a:lnTo>
                  <a:pt x="1455372" y="2391095"/>
                </a:lnTo>
                <a:lnTo>
                  <a:pt x="1425926" y="2501189"/>
                </a:lnTo>
                <a:lnTo>
                  <a:pt x="1392693" y="2605760"/>
                </a:lnTo>
                <a:lnTo>
                  <a:pt x="1355870" y="2704388"/>
                </a:lnTo>
                <a:lnTo>
                  <a:pt x="1315656" y="2796651"/>
                </a:lnTo>
                <a:lnTo>
                  <a:pt x="1272249" y="2882127"/>
                </a:lnTo>
                <a:lnTo>
                  <a:pt x="1225848" y="2960395"/>
                </a:lnTo>
                <a:lnTo>
                  <a:pt x="1176651" y="3031033"/>
                </a:lnTo>
                <a:lnTo>
                  <a:pt x="1124856" y="3093621"/>
                </a:lnTo>
                <a:lnTo>
                  <a:pt x="1070661" y="3147736"/>
                </a:lnTo>
                <a:lnTo>
                  <a:pt x="1014265" y="3192957"/>
                </a:lnTo>
                <a:lnTo>
                  <a:pt x="955866" y="3228863"/>
                </a:lnTo>
                <a:lnTo>
                  <a:pt x="895663" y="3255032"/>
                </a:lnTo>
                <a:lnTo>
                  <a:pt x="833853" y="3271042"/>
                </a:lnTo>
                <a:lnTo>
                  <a:pt x="770636" y="3276473"/>
                </a:lnTo>
                <a:lnTo>
                  <a:pt x="707436" y="3271042"/>
                </a:lnTo>
                <a:lnTo>
                  <a:pt x="645642" y="3255032"/>
                </a:lnTo>
                <a:lnTo>
                  <a:pt x="585454" y="3228863"/>
                </a:lnTo>
                <a:lnTo>
                  <a:pt x="527068" y="3192957"/>
                </a:lnTo>
                <a:lnTo>
                  <a:pt x="470683" y="3147736"/>
                </a:lnTo>
                <a:lnTo>
                  <a:pt x="416499" y="3093621"/>
                </a:lnTo>
                <a:lnTo>
                  <a:pt x="364712" y="3031033"/>
                </a:lnTo>
                <a:lnTo>
                  <a:pt x="315522" y="2960395"/>
                </a:lnTo>
                <a:lnTo>
                  <a:pt x="269128" y="2882127"/>
                </a:lnTo>
                <a:lnTo>
                  <a:pt x="225726" y="2796651"/>
                </a:lnTo>
                <a:lnTo>
                  <a:pt x="185517" y="2704388"/>
                </a:lnTo>
                <a:lnTo>
                  <a:pt x="148697" y="2605760"/>
                </a:lnTo>
                <a:lnTo>
                  <a:pt x="115466" y="2501189"/>
                </a:lnTo>
                <a:lnTo>
                  <a:pt x="86023" y="2391095"/>
                </a:lnTo>
                <a:lnTo>
                  <a:pt x="60565" y="2275901"/>
                </a:lnTo>
                <a:lnTo>
                  <a:pt x="39290" y="2156028"/>
                </a:lnTo>
                <a:lnTo>
                  <a:pt x="22398" y="2031897"/>
                </a:lnTo>
                <a:lnTo>
                  <a:pt x="10087" y="1903930"/>
                </a:lnTo>
                <a:lnTo>
                  <a:pt x="2554" y="1772548"/>
                </a:lnTo>
                <a:lnTo>
                  <a:pt x="0" y="1638173"/>
                </a:lnTo>
                <a:close/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07465" y="2010144"/>
            <a:ext cx="784225" cy="501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7310" marR="5080" indent="-55244">
              <a:lnSpc>
                <a:spcPct val="100000"/>
              </a:lnSpc>
            </a:pPr>
            <a:r>
              <a:rPr sz="1100" b="1" spc="-5" dirty="0">
                <a:latin typeface="Tahoma"/>
                <a:cs typeface="Tahoma"/>
              </a:rPr>
              <a:t>H</a:t>
            </a:r>
            <a:r>
              <a:rPr sz="1100" b="1" dirty="0">
                <a:latin typeface="Tahoma"/>
                <a:cs typeface="Tahoma"/>
              </a:rPr>
              <a:t>aya</a:t>
            </a:r>
            <a:r>
              <a:rPr sz="1100" b="1" spc="-5" dirty="0">
                <a:latin typeface="Tahoma"/>
                <a:cs typeface="Tahoma"/>
              </a:rPr>
              <a:t>t</a:t>
            </a:r>
            <a:r>
              <a:rPr sz="1100" b="1" dirty="0">
                <a:latin typeface="Tahoma"/>
                <a:cs typeface="Tahoma"/>
              </a:rPr>
              <a:t>boyu Öğrenme </a:t>
            </a:r>
            <a:r>
              <a:rPr sz="1100" b="1" spc="-10" dirty="0">
                <a:latin typeface="Tahoma"/>
                <a:cs typeface="Tahoma"/>
              </a:rPr>
              <a:t>P</a:t>
            </a:r>
            <a:r>
              <a:rPr sz="1100" b="1" dirty="0">
                <a:latin typeface="Tahoma"/>
                <a:cs typeface="Tahoma"/>
              </a:rPr>
              <a:t>rogramı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4897" y="2680704"/>
            <a:ext cx="728980" cy="669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100" b="1" dirty="0">
                <a:latin typeface="Tahoma"/>
                <a:cs typeface="Tahoma"/>
              </a:rPr>
              <a:t>Grun</a:t>
            </a:r>
            <a:r>
              <a:rPr sz="1100" b="1" spc="-5" dirty="0">
                <a:latin typeface="Tahoma"/>
                <a:cs typeface="Tahoma"/>
              </a:rPr>
              <a:t>dtv</a:t>
            </a:r>
            <a:r>
              <a:rPr sz="1100" b="1" dirty="0">
                <a:latin typeface="Tahoma"/>
                <a:cs typeface="Tahoma"/>
              </a:rPr>
              <a:t>ig Era</a:t>
            </a:r>
            <a:r>
              <a:rPr sz="1100" b="1" spc="-10" dirty="0">
                <a:latin typeface="Tahoma"/>
                <a:cs typeface="Tahoma"/>
              </a:rPr>
              <a:t>s</a:t>
            </a:r>
            <a:r>
              <a:rPr sz="1100" b="1" dirty="0">
                <a:latin typeface="Tahoma"/>
                <a:cs typeface="Tahoma"/>
              </a:rPr>
              <a:t>mus Le</a:t>
            </a:r>
            <a:r>
              <a:rPr sz="1100" b="1" spc="-5" dirty="0">
                <a:latin typeface="Tahoma"/>
                <a:cs typeface="Tahoma"/>
              </a:rPr>
              <a:t>o</a:t>
            </a:r>
            <a:r>
              <a:rPr sz="1100" b="1" dirty="0">
                <a:latin typeface="Tahoma"/>
                <a:cs typeface="Tahoma"/>
              </a:rPr>
              <a:t>nar</a:t>
            </a:r>
            <a:r>
              <a:rPr sz="1100" b="1" spc="-15" dirty="0">
                <a:latin typeface="Tahoma"/>
                <a:cs typeface="Tahoma"/>
              </a:rPr>
              <a:t>d</a:t>
            </a:r>
            <a:r>
              <a:rPr sz="1100" b="1" dirty="0">
                <a:latin typeface="Tahoma"/>
                <a:cs typeface="Tahoma"/>
              </a:rPr>
              <a:t>o </a:t>
            </a:r>
            <a:r>
              <a:rPr sz="1100" b="1" spc="-5" dirty="0">
                <a:latin typeface="Tahoma"/>
                <a:cs typeface="Tahoma"/>
              </a:rPr>
              <a:t>Co</a:t>
            </a:r>
            <a:r>
              <a:rPr sz="1100" b="1" dirty="0">
                <a:latin typeface="Tahoma"/>
                <a:cs typeface="Tahoma"/>
              </a:rPr>
              <a:t>me</a:t>
            </a:r>
            <a:r>
              <a:rPr sz="1100" b="1" spc="-5" dirty="0">
                <a:latin typeface="Tahoma"/>
                <a:cs typeface="Tahoma"/>
              </a:rPr>
              <a:t>n</a:t>
            </a:r>
            <a:r>
              <a:rPr sz="1100" b="1" dirty="0">
                <a:latin typeface="Tahoma"/>
                <a:cs typeface="Tahoma"/>
              </a:rPr>
              <a:t>i</a:t>
            </a:r>
            <a:r>
              <a:rPr sz="1100" b="1" spc="-5" dirty="0">
                <a:latin typeface="Tahoma"/>
                <a:cs typeface="Tahoma"/>
              </a:rPr>
              <a:t>us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1356" y="4242550"/>
            <a:ext cx="676275" cy="333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00">
              <a:lnSpc>
                <a:spcPct val="100000"/>
              </a:lnSpc>
            </a:pPr>
            <a:r>
              <a:rPr sz="1100" b="1" spc="5" dirty="0">
                <a:latin typeface="Tahoma"/>
                <a:cs typeface="Tahoma"/>
              </a:rPr>
              <a:t>Ge</a:t>
            </a:r>
            <a:r>
              <a:rPr sz="1100" b="1" dirty="0">
                <a:latin typeface="Tahoma"/>
                <a:cs typeface="Tahoma"/>
              </a:rPr>
              <a:t>n</a:t>
            </a:r>
            <a:r>
              <a:rPr sz="1100" b="1" spc="5" dirty="0">
                <a:latin typeface="Tahoma"/>
                <a:cs typeface="Tahoma"/>
              </a:rPr>
              <a:t>ç</a:t>
            </a:r>
            <a:r>
              <a:rPr sz="1100" b="1" dirty="0">
                <a:latin typeface="Tahoma"/>
                <a:cs typeface="Tahoma"/>
              </a:rPr>
              <a:t>lik Programı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90975" y="3078226"/>
            <a:ext cx="535305" cy="152400"/>
          </a:xfrm>
          <a:custGeom>
            <a:avLst/>
            <a:gdLst/>
            <a:ahLst/>
            <a:cxnLst/>
            <a:rect l="l" t="t" r="r" b="b"/>
            <a:pathLst>
              <a:path w="535304" h="152400">
                <a:moveTo>
                  <a:pt x="458850" y="0"/>
                </a:moveTo>
                <a:lnTo>
                  <a:pt x="458850" y="38100"/>
                </a:lnTo>
                <a:lnTo>
                  <a:pt x="0" y="38100"/>
                </a:lnTo>
                <a:lnTo>
                  <a:pt x="0" y="114300"/>
                </a:lnTo>
                <a:lnTo>
                  <a:pt x="458850" y="114300"/>
                </a:lnTo>
                <a:lnTo>
                  <a:pt x="458850" y="152400"/>
                </a:lnTo>
                <a:lnTo>
                  <a:pt x="535051" y="76200"/>
                </a:lnTo>
                <a:lnTo>
                  <a:pt x="45885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990975" y="3078226"/>
            <a:ext cx="535305" cy="152400"/>
          </a:xfrm>
          <a:custGeom>
            <a:avLst/>
            <a:gdLst/>
            <a:ahLst/>
            <a:cxnLst/>
            <a:rect l="l" t="t" r="r" b="b"/>
            <a:pathLst>
              <a:path w="535304" h="152400">
                <a:moveTo>
                  <a:pt x="0" y="38100"/>
                </a:moveTo>
                <a:lnTo>
                  <a:pt x="458850" y="38100"/>
                </a:lnTo>
                <a:lnTo>
                  <a:pt x="458850" y="0"/>
                </a:lnTo>
                <a:lnTo>
                  <a:pt x="535051" y="76200"/>
                </a:lnTo>
                <a:lnTo>
                  <a:pt x="458850" y="152400"/>
                </a:lnTo>
                <a:lnTo>
                  <a:pt x="458850" y="114300"/>
                </a:lnTo>
                <a:lnTo>
                  <a:pt x="0" y="114300"/>
                </a:lnTo>
                <a:lnTo>
                  <a:pt x="0" y="381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788152" y="1836167"/>
            <a:ext cx="137985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10"/>
              </a:lnSpc>
            </a:pPr>
            <a:r>
              <a:rPr sz="1800" b="1" spc="-5" dirty="0">
                <a:latin typeface="Tahoma"/>
                <a:cs typeface="Tahoma"/>
              </a:rPr>
              <a:t>ERASMU</a:t>
            </a:r>
            <a:r>
              <a:rPr sz="1800" b="1" dirty="0">
                <a:latin typeface="Tahoma"/>
                <a:cs typeface="Tahoma"/>
              </a:rPr>
              <a:t>S +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28614" y="2319813"/>
            <a:ext cx="1101090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39"/>
              </a:lnSpc>
            </a:pPr>
            <a:r>
              <a:rPr sz="1400" b="1" dirty="0">
                <a:latin typeface="Tahoma"/>
                <a:cs typeface="Tahoma"/>
              </a:rPr>
              <a:t>3</a:t>
            </a:r>
            <a:r>
              <a:rPr sz="1400" b="1" spc="-10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An</a:t>
            </a:r>
            <a:r>
              <a:rPr sz="1400" b="1" dirty="0">
                <a:latin typeface="Tahoma"/>
                <a:cs typeface="Tahoma"/>
              </a:rPr>
              <a:t>a</a:t>
            </a:r>
            <a:r>
              <a:rPr sz="1400" b="1" spc="5" dirty="0">
                <a:latin typeface="Tahoma"/>
                <a:cs typeface="Tahoma"/>
              </a:rPr>
              <a:t> </a:t>
            </a:r>
            <a:r>
              <a:rPr sz="1400" b="1" spc="-5" dirty="0">
                <a:latin typeface="Tahoma"/>
                <a:cs typeface="Tahoma"/>
              </a:rPr>
              <a:t>Ey</a:t>
            </a:r>
            <a:r>
              <a:rPr sz="1400" b="1" spc="-10" dirty="0">
                <a:latin typeface="Tahoma"/>
                <a:cs typeface="Tahoma"/>
              </a:rPr>
              <a:t>le</a:t>
            </a:r>
            <a:r>
              <a:rPr sz="1400" b="1" dirty="0">
                <a:latin typeface="Tahoma"/>
                <a:cs typeface="Tahoma"/>
              </a:rPr>
              <a:t>m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068696" y="2522347"/>
            <a:ext cx="2820670" cy="0"/>
          </a:xfrm>
          <a:custGeom>
            <a:avLst/>
            <a:gdLst/>
            <a:ahLst/>
            <a:cxnLst/>
            <a:rect l="l" t="t" r="r" b="b"/>
            <a:pathLst>
              <a:path w="2820670">
                <a:moveTo>
                  <a:pt x="0" y="0"/>
                </a:moveTo>
                <a:lnTo>
                  <a:pt x="2820416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86884" y="2698105"/>
            <a:ext cx="1044575" cy="92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2000" b="1" spc="-10" dirty="0">
                <a:latin typeface="Tahoma"/>
                <a:cs typeface="Tahoma"/>
              </a:rPr>
              <a:t>1.</a:t>
            </a:r>
            <a:endParaRPr sz="2000">
              <a:latin typeface="Tahoma"/>
              <a:cs typeface="Tahoma"/>
            </a:endParaRPr>
          </a:p>
          <a:p>
            <a:pPr indent="-1270" algn="ctr">
              <a:lnSpc>
                <a:spcPct val="100000"/>
              </a:lnSpc>
              <a:spcBef>
                <a:spcPts val="1320"/>
              </a:spcBef>
            </a:pPr>
            <a:r>
              <a:rPr sz="1100" b="1" dirty="0">
                <a:latin typeface="Tahoma"/>
                <a:cs typeface="Tahoma"/>
              </a:rPr>
              <a:t>Bir</a:t>
            </a:r>
            <a:r>
              <a:rPr sz="1100" b="1" spc="5" dirty="0">
                <a:latin typeface="Tahoma"/>
                <a:cs typeface="Tahoma"/>
              </a:rPr>
              <a:t>e</a:t>
            </a:r>
            <a:r>
              <a:rPr sz="1100" b="1" dirty="0">
                <a:latin typeface="Tahoma"/>
                <a:cs typeface="Tahoma"/>
              </a:rPr>
              <a:t>yl</a:t>
            </a:r>
            <a:r>
              <a:rPr sz="1100" b="1" spc="5" dirty="0">
                <a:latin typeface="Tahoma"/>
                <a:cs typeface="Tahoma"/>
              </a:rPr>
              <a:t>e</a:t>
            </a:r>
            <a:r>
              <a:rPr sz="1100" b="1" dirty="0">
                <a:latin typeface="Tahoma"/>
                <a:cs typeface="Tahoma"/>
              </a:rPr>
              <a:t>rin Öğrenme </a:t>
            </a:r>
            <a:r>
              <a:rPr sz="1100" b="1" spc="-5" dirty="0">
                <a:latin typeface="Tahoma"/>
                <a:cs typeface="Tahoma"/>
              </a:rPr>
              <a:t>H</a:t>
            </a:r>
            <a:r>
              <a:rPr sz="1100" b="1" dirty="0">
                <a:latin typeface="Tahoma"/>
                <a:cs typeface="Tahoma"/>
              </a:rPr>
              <a:t>are</a:t>
            </a:r>
            <a:r>
              <a:rPr sz="1100" b="1" spc="-5" dirty="0">
                <a:latin typeface="Tahoma"/>
                <a:cs typeface="Tahoma"/>
              </a:rPr>
              <a:t>k</a:t>
            </a:r>
            <a:r>
              <a:rPr sz="1100" b="1" dirty="0">
                <a:latin typeface="Tahoma"/>
                <a:cs typeface="Tahoma"/>
              </a:rPr>
              <a:t>etlilikleri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20104" y="2691755"/>
            <a:ext cx="1026794" cy="1096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b="1" spc="-10" dirty="0">
                <a:latin typeface="Tahoma"/>
                <a:cs typeface="Tahoma"/>
              </a:rPr>
              <a:t>2.</a:t>
            </a:r>
            <a:endParaRPr sz="2000">
              <a:latin typeface="Tahoma"/>
              <a:cs typeface="Tahoma"/>
            </a:endParaRPr>
          </a:p>
          <a:p>
            <a:pPr indent="-635" algn="ctr">
              <a:lnSpc>
                <a:spcPct val="100000"/>
              </a:lnSpc>
              <a:spcBef>
                <a:spcPts val="1320"/>
              </a:spcBef>
            </a:pPr>
            <a:r>
              <a:rPr sz="1100" b="1" dirty="0">
                <a:latin typeface="Tahoma"/>
                <a:cs typeface="Tahoma"/>
              </a:rPr>
              <a:t>Yenilik</a:t>
            </a:r>
            <a:r>
              <a:rPr sz="1100" b="1" spc="-20" dirty="0">
                <a:latin typeface="Tahoma"/>
                <a:cs typeface="Tahoma"/>
              </a:rPr>
              <a:t> </a:t>
            </a:r>
            <a:r>
              <a:rPr sz="1100" b="1" dirty="0">
                <a:latin typeface="Tahoma"/>
                <a:cs typeface="Tahoma"/>
              </a:rPr>
              <a:t>ve</a:t>
            </a:r>
            <a:r>
              <a:rPr sz="1100" b="1" spc="-10" dirty="0">
                <a:latin typeface="Tahoma"/>
                <a:cs typeface="Tahoma"/>
              </a:rPr>
              <a:t> İ</a:t>
            </a:r>
            <a:r>
              <a:rPr sz="1100" b="1" dirty="0">
                <a:latin typeface="Tahoma"/>
                <a:cs typeface="Tahoma"/>
              </a:rPr>
              <a:t>yi Uygulamaların Deği</a:t>
            </a:r>
            <a:r>
              <a:rPr sz="1100" b="1" spc="-5" dirty="0">
                <a:latin typeface="Tahoma"/>
                <a:cs typeface="Tahoma"/>
              </a:rPr>
              <a:t>ş</a:t>
            </a:r>
            <a:r>
              <a:rPr sz="1100" b="1" dirty="0">
                <a:latin typeface="Tahoma"/>
                <a:cs typeface="Tahoma"/>
              </a:rPr>
              <a:t>imi</a:t>
            </a:r>
            <a:r>
              <a:rPr sz="1100" b="1" spc="-20" dirty="0">
                <a:latin typeface="Tahoma"/>
                <a:cs typeface="Tahoma"/>
              </a:rPr>
              <a:t> </a:t>
            </a:r>
            <a:r>
              <a:rPr sz="1100" b="1" spc="-10" dirty="0">
                <a:latin typeface="Tahoma"/>
                <a:cs typeface="Tahoma"/>
              </a:rPr>
              <a:t>İ</a:t>
            </a:r>
            <a:r>
              <a:rPr sz="1100" b="1" spc="5" dirty="0">
                <a:latin typeface="Tahoma"/>
                <a:cs typeface="Tahoma"/>
              </a:rPr>
              <a:t>ç</a:t>
            </a:r>
            <a:r>
              <a:rPr sz="1100" b="1" dirty="0">
                <a:latin typeface="Tahoma"/>
                <a:cs typeface="Tahoma"/>
              </a:rPr>
              <a:t>in </a:t>
            </a:r>
            <a:r>
              <a:rPr sz="1100" b="1" spc="-10" dirty="0">
                <a:latin typeface="Tahoma"/>
                <a:cs typeface="Tahoma"/>
              </a:rPr>
              <a:t>İ</a:t>
            </a:r>
            <a:r>
              <a:rPr sz="1100" b="1" spc="-5" dirty="0">
                <a:latin typeface="Tahoma"/>
                <a:cs typeface="Tahoma"/>
              </a:rPr>
              <a:t>ş</a:t>
            </a:r>
            <a:r>
              <a:rPr sz="1100" b="1" dirty="0">
                <a:latin typeface="Tahoma"/>
                <a:cs typeface="Tahoma"/>
              </a:rPr>
              <a:t>birliği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73518" y="2720329"/>
            <a:ext cx="1034415" cy="929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000" b="1" spc="-5" dirty="0">
                <a:latin typeface="Tahoma"/>
                <a:cs typeface="Tahoma"/>
              </a:rPr>
              <a:t>3.</a:t>
            </a:r>
            <a:endParaRPr sz="2000">
              <a:latin typeface="Tahoma"/>
              <a:cs typeface="Tahoma"/>
            </a:endParaRPr>
          </a:p>
          <a:p>
            <a:pPr indent="635" algn="ctr">
              <a:lnSpc>
                <a:spcPct val="100000"/>
              </a:lnSpc>
              <a:spcBef>
                <a:spcPts val="1320"/>
              </a:spcBef>
            </a:pPr>
            <a:r>
              <a:rPr sz="1100" b="1" spc="-10" dirty="0">
                <a:latin typeface="Tahoma"/>
                <a:cs typeface="Tahoma"/>
              </a:rPr>
              <a:t>P</a:t>
            </a:r>
            <a:r>
              <a:rPr sz="1100" b="1" spc="-5" dirty="0">
                <a:latin typeface="Tahoma"/>
                <a:cs typeface="Tahoma"/>
              </a:rPr>
              <a:t>o</a:t>
            </a:r>
            <a:r>
              <a:rPr sz="1100" b="1" dirty="0">
                <a:latin typeface="Tahoma"/>
                <a:cs typeface="Tahoma"/>
              </a:rPr>
              <a:t>liti</a:t>
            </a:r>
            <a:r>
              <a:rPr sz="1100" b="1" spc="-5" dirty="0">
                <a:latin typeface="Tahoma"/>
                <a:cs typeface="Tahoma"/>
              </a:rPr>
              <a:t>k</a:t>
            </a:r>
            <a:r>
              <a:rPr sz="1100" b="1" dirty="0">
                <a:latin typeface="Tahoma"/>
                <a:cs typeface="Tahoma"/>
              </a:rPr>
              <a:t>a R</a:t>
            </a:r>
            <a:r>
              <a:rPr sz="1100" b="1" spc="5" dirty="0">
                <a:latin typeface="Tahoma"/>
                <a:cs typeface="Tahoma"/>
              </a:rPr>
              <a:t>e</a:t>
            </a:r>
            <a:r>
              <a:rPr sz="1100" b="1" dirty="0">
                <a:latin typeface="Tahoma"/>
                <a:cs typeface="Tahoma"/>
              </a:rPr>
              <a:t>formlarının De</a:t>
            </a:r>
            <a:r>
              <a:rPr sz="1100" b="1" spc="-5" dirty="0">
                <a:latin typeface="Tahoma"/>
                <a:cs typeface="Tahoma"/>
              </a:rPr>
              <a:t>s</a:t>
            </a:r>
            <a:r>
              <a:rPr sz="1100" b="1" dirty="0">
                <a:latin typeface="Tahoma"/>
                <a:cs typeface="Tahoma"/>
              </a:rPr>
              <a:t>te</a:t>
            </a:r>
            <a:r>
              <a:rPr sz="1100" b="1" spc="-5" dirty="0">
                <a:latin typeface="Tahoma"/>
                <a:cs typeface="Tahoma"/>
              </a:rPr>
              <a:t>k</a:t>
            </a:r>
            <a:r>
              <a:rPr sz="1100" b="1" dirty="0">
                <a:latin typeface="Tahoma"/>
                <a:cs typeface="Tahoma"/>
              </a:rPr>
              <a:t>l</a:t>
            </a:r>
            <a:r>
              <a:rPr sz="1100" b="1" spc="5" dirty="0">
                <a:latin typeface="Tahoma"/>
                <a:cs typeface="Tahoma"/>
              </a:rPr>
              <a:t>e</a:t>
            </a:r>
            <a:r>
              <a:rPr sz="1100" b="1" spc="-5" dirty="0">
                <a:latin typeface="Tahoma"/>
                <a:cs typeface="Tahoma"/>
              </a:rPr>
              <a:t>n</a:t>
            </a:r>
            <a:r>
              <a:rPr sz="1100" b="1" dirty="0">
                <a:latin typeface="Tahoma"/>
                <a:cs typeface="Tahoma"/>
              </a:rPr>
              <a:t>m</a:t>
            </a:r>
            <a:r>
              <a:rPr sz="1100" b="1" spc="-10" dirty="0">
                <a:latin typeface="Tahoma"/>
                <a:cs typeface="Tahoma"/>
              </a:rPr>
              <a:t>e</a:t>
            </a:r>
            <a:r>
              <a:rPr sz="1100" b="1" spc="-5" dirty="0">
                <a:latin typeface="Tahoma"/>
                <a:cs typeface="Tahoma"/>
              </a:rPr>
              <a:t>s</a:t>
            </a:r>
            <a:r>
              <a:rPr sz="1100" b="1" dirty="0">
                <a:latin typeface="Tahoma"/>
                <a:cs typeface="Tahoma"/>
              </a:rPr>
              <a:t>i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01590" y="4169695"/>
            <a:ext cx="2087880" cy="5118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tabLst>
                <a:tab pos="728980" algn="l"/>
              </a:tabLst>
            </a:pPr>
            <a:r>
              <a:rPr sz="1400" b="1" u="sng" dirty="0">
                <a:latin typeface="Tahoma"/>
                <a:cs typeface="Tahoma"/>
              </a:rPr>
              <a:t> </a:t>
            </a:r>
            <a:r>
              <a:rPr sz="1400" b="1" dirty="0">
                <a:latin typeface="Tahoma"/>
                <a:cs typeface="Tahoma"/>
              </a:rPr>
              <a:t>	</a:t>
            </a:r>
            <a:r>
              <a:rPr sz="1400" b="1" u="sng" dirty="0">
                <a:latin typeface="Tahoma"/>
                <a:cs typeface="Tahoma"/>
              </a:rPr>
              <a:t>Öz</a:t>
            </a:r>
            <a:r>
              <a:rPr sz="1400" b="1" u="sng" spc="-409" dirty="0">
                <a:latin typeface="Tahoma"/>
                <a:cs typeface="Tahoma"/>
              </a:rPr>
              <a:t> </a:t>
            </a:r>
            <a:r>
              <a:rPr sz="1400" b="1" u="sng" spc="-10" dirty="0">
                <a:latin typeface="Tahoma"/>
                <a:cs typeface="Tahoma"/>
              </a:rPr>
              <a:t>e</a:t>
            </a:r>
            <a:r>
              <a:rPr sz="1400" b="1" u="sng" dirty="0">
                <a:latin typeface="Tahoma"/>
                <a:cs typeface="Tahoma"/>
              </a:rPr>
              <a:t>l Ey</a:t>
            </a:r>
            <a:r>
              <a:rPr sz="1400" b="1" u="sng" spc="-10" dirty="0">
                <a:latin typeface="Tahoma"/>
                <a:cs typeface="Tahoma"/>
              </a:rPr>
              <a:t>le</a:t>
            </a:r>
            <a:r>
              <a:rPr sz="1400" b="1" u="sng" dirty="0">
                <a:latin typeface="Tahoma"/>
                <a:cs typeface="Tahoma"/>
              </a:rPr>
              <a:t>m</a:t>
            </a:r>
            <a:r>
              <a:rPr sz="1400" b="1" u="sng" spc="-409" dirty="0">
                <a:latin typeface="Tahoma"/>
                <a:cs typeface="Tahoma"/>
              </a:rPr>
              <a:t> </a:t>
            </a:r>
            <a:r>
              <a:rPr sz="1400" b="1" u="sng" dirty="0">
                <a:latin typeface="Tahoma"/>
                <a:cs typeface="Tahoma"/>
              </a:rPr>
              <a:t>l</a:t>
            </a:r>
            <a:r>
              <a:rPr sz="1400" b="1" u="sng" spc="-10" dirty="0">
                <a:latin typeface="Tahoma"/>
                <a:cs typeface="Tahoma"/>
              </a:rPr>
              <a:t>e</a:t>
            </a:r>
            <a:r>
              <a:rPr sz="1400" b="1" u="sng" dirty="0">
                <a:latin typeface="Tahoma"/>
                <a:cs typeface="Tahoma"/>
              </a:rPr>
              <a:t>r </a:t>
            </a:r>
            <a:endParaRPr sz="1400">
              <a:latin typeface="Tahoma"/>
              <a:cs typeface="Tahoma"/>
            </a:endParaRPr>
          </a:p>
          <a:p>
            <a:pPr marL="231775" indent="-172720">
              <a:lnSpc>
                <a:spcPts val="1430"/>
              </a:lnSpc>
              <a:spcBef>
                <a:spcPts val="1155"/>
              </a:spcBef>
              <a:buFont typeface="Arial"/>
              <a:buChar char="•"/>
              <a:tabLst>
                <a:tab pos="231775" algn="l"/>
                <a:tab pos="939165" algn="l"/>
              </a:tabLst>
            </a:pPr>
            <a:r>
              <a:rPr sz="1200" b="1" spc="-5" dirty="0">
                <a:latin typeface="Tahoma"/>
                <a:cs typeface="Tahoma"/>
              </a:rPr>
              <a:t>Sp</a:t>
            </a:r>
            <a:r>
              <a:rPr sz="1200" b="1" dirty="0">
                <a:latin typeface="Tahoma"/>
                <a:cs typeface="Tahoma"/>
              </a:rPr>
              <a:t>o</a:t>
            </a:r>
            <a:r>
              <a:rPr sz="1200" b="1" spc="-10" dirty="0">
                <a:latin typeface="Tahoma"/>
                <a:cs typeface="Tahoma"/>
              </a:rPr>
              <a:t>r</a:t>
            </a:r>
            <a:r>
              <a:rPr sz="1200" b="1" dirty="0">
                <a:latin typeface="Tahoma"/>
                <a:cs typeface="Tahoma"/>
              </a:rPr>
              <a:t>	</a:t>
            </a:r>
            <a:r>
              <a:rPr sz="1200" dirty="0">
                <a:latin typeface="Arial"/>
                <a:cs typeface="Arial"/>
              </a:rPr>
              <a:t>•  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b="1" spc="-5" dirty="0">
                <a:latin typeface="Tahoma"/>
                <a:cs typeface="Tahoma"/>
              </a:rPr>
              <a:t>Je</a:t>
            </a:r>
            <a:r>
              <a:rPr sz="1200" b="1" spc="-10" dirty="0">
                <a:latin typeface="Tahoma"/>
                <a:cs typeface="Tahoma"/>
              </a:rPr>
              <a:t>an</a:t>
            </a:r>
            <a:r>
              <a:rPr sz="1200" b="1" spc="-15" dirty="0">
                <a:latin typeface="Tahoma"/>
                <a:cs typeface="Tahoma"/>
              </a:rPr>
              <a:t> </a:t>
            </a:r>
            <a:r>
              <a:rPr sz="1200" b="1" spc="-5" dirty="0">
                <a:latin typeface="Tahoma"/>
                <a:cs typeface="Tahoma"/>
              </a:rPr>
              <a:t>M</a:t>
            </a:r>
            <a:r>
              <a:rPr sz="1200" b="1" dirty="0">
                <a:latin typeface="Tahoma"/>
                <a:cs typeface="Tahoma"/>
              </a:rPr>
              <a:t>o</a:t>
            </a:r>
            <a:r>
              <a:rPr sz="1200" b="1" spc="-5" dirty="0">
                <a:latin typeface="Tahoma"/>
                <a:cs typeface="Tahoma"/>
              </a:rPr>
              <a:t>nnet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80564" y="2178419"/>
            <a:ext cx="1085850" cy="501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100" b="1" dirty="0">
                <a:latin typeface="Tahoma"/>
                <a:cs typeface="Tahoma"/>
              </a:rPr>
              <a:t>Ulu</a:t>
            </a:r>
            <a:r>
              <a:rPr sz="1100" b="1" spc="-5" dirty="0">
                <a:latin typeface="Tahoma"/>
                <a:cs typeface="Tahoma"/>
              </a:rPr>
              <a:t>s</a:t>
            </a:r>
            <a:r>
              <a:rPr sz="1100" b="1" dirty="0">
                <a:latin typeface="Tahoma"/>
                <a:cs typeface="Tahoma"/>
              </a:rPr>
              <a:t>larara</a:t>
            </a:r>
            <a:r>
              <a:rPr sz="1100" b="1" spc="-5" dirty="0">
                <a:latin typeface="Tahoma"/>
                <a:cs typeface="Tahoma"/>
              </a:rPr>
              <a:t>s</a:t>
            </a:r>
            <a:r>
              <a:rPr sz="1100" b="1" dirty="0">
                <a:latin typeface="Tahoma"/>
                <a:cs typeface="Tahoma"/>
              </a:rPr>
              <a:t>ı Yü</a:t>
            </a:r>
            <a:r>
              <a:rPr sz="1100" b="1" spc="-5" dirty="0">
                <a:latin typeface="Tahoma"/>
                <a:cs typeface="Tahoma"/>
              </a:rPr>
              <a:t>ks</a:t>
            </a:r>
            <a:r>
              <a:rPr sz="1100" b="1" dirty="0">
                <a:latin typeface="Tahoma"/>
                <a:cs typeface="Tahoma"/>
              </a:rPr>
              <a:t>e</a:t>
            </a:r>
            <a:r>
              <a:rPr sz="1100" b="1" spc="-10" dirty="0">
                <a:latin typeface="Tahoma"/>
                <a:cs typeface="Tahoma"/>
              </a:rPr>
              <a:t>k</a:t>
            </a:r>
            <a:r>
              <a:rPr sz="1100" b="1" dirty="0">
                <a:latin typeface="Tahoma"/>
                <a:cs typeface="Tahoma"/>
              </a:rPr>
              <a:t>öğ</a:t>
            </a:r>
            <a:r>
              <a:rPr sz="1100" b="1" spc="-15" dirty="0">
                <a:latin typeface="Tahoma"/>
                <a:cs typeface="Tahoma"/>
              </a:rPr>
              <a:t>r</a:t>
            </a:r>
            <a:r>
              <a:rPr sz="1100" b="1" dirty="0">
                <a:latin typeface="Tahoma"/>
                <a:cs typeface="Tahoma"/>
              </a:rPr>
              <a:t>etim </a:t>
            </a:r>
            <a:r>
              <a:rPr sz="1100" b="1" spc="-10" dirty="0">
                <a:latin typeface="Tahoma"/>
                <a:cs typeface="Tahoma"/>
              </a:rPr>
              <a:t>P</a:t>
            </a:r>
            <a:r>
              <a:rPr sz="1100" b="1" dirty="0">
                <a:latin typeface="Tahoma"/>
                <a:cs typeface="Tahoma"/>
              </a:rPr>
              <a:t>rogramı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01544" y="3184513"/>
            <a:ext cx="643890" cy="1171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</a:pPr>
            <a:r>
              <a:rPr sz="1100" b="1" dirty="0">
                <a:latin typeface="Tahoma"/>
                <a:cs typeface="Tahoma"/>
              </a:rPr>
              <a:t>Era</a:t>
            </a:r>
            <a:r>
              <a:rPr sz="1100" b="1" spc="-10" dirty="0">
                <a:latin typeface="Tahoma"/>
                <a:cs typeface="Tahoma"/>
              </a:rPr>
              <a:t>s</a:t>
            </a:r>
            <a:r>
              <a:rPr sz="1100" b="1" dirty="0">
                <a:latin typeface="Tahoma"/>
                <a:cs typeface="Tahoma"/>
              </a:rPr>
              <a:t>mus Mundu</a:t>
            </a:r>
            <a:r>
              <a:rPr sz="1100" b="1" spc="-5" dirty="0">
                <a:latin typeface="Tahoma"/>
                <a:cs typeface="Tahoma"/>
              </a:rPr>
              <a:t>s</a:t>
            </a:r>
            <a:r>
              <a:rPr sz="1100" b="1" dirty="0">
                <a:latin typeface="Tahoma"/>
                <a:cs typeface="Tahoma"/>
              </a:rPr>
              <a:t>, </a:t>
            </a:r>
            <a:r>
              <a:rPr sz="1100" b="1" spc="-5" dirty="0">
                <a:latin typeface="Tahoma"/>
                <a:cs typeface="Tahoma"/>
              </a:rPr>
              <a:t>T</a:t>
            </a:r>
            <a:r>
              <a:rPr sz="1100" b="1" dirty="0">
                <a:latin typeface="Tahoma"/>
                <a:cs typeface="Tahoma"/>
              </a:rPr>
              <a:t>emp</a:t>
            </a:r>
            <a:r>
              <a:rPr sz="1100" b="1" spc="-5" dirty="0">
                <a:latin typeface="Tahoma"/>
                <a:cs typeface="Tahoma"/>
              </a:rPr>
              <a:t>us, </a:t>
            </a:r>
            <a:r>
              <a:rPr sz="1100" b="1" dirty="0">
                <a:latin typeface="Tahoma"/>
                <a:cs typeface="Tahoma"/>
              </a:rPr>
              <a:t>Alfa, E</a:t>
            </a:r>
            <a:r>
              <a:rPr sz="1100" b="1" spc="-5" dirty="0">
                <a:latin typeface="Tahoma"/>
                <a:cs typeface="Tahoma"/>
              </a:rPr>
              <a:t>du</a:t>
            </a:r>
            <a:r>
              <a:rPr sz="1100" b="1" spc="5" dirty="0">
                <a:latin typeface="Tahoma"/>
                <a:cs typeface="Tahoma"/>
              </a:rPr>
              <a:t>l</a:t>
            </a:r>
            <a:r>
              <a:rPr sz="1100" b="1" dirty="0">
                <a:latin typeface="Tahoma"/>
                <a:cs typeface="Tahoma"/>
              </a:rPr>
              <a:t>in</a:t>
            </a:r>
            <a:r>
              <a:rPr sz="1100" b="1" spc="-5" dirty="0">
                <a:latin typeface="Tahoma"/>
                <a:cs typeface="Tahoma"/>
              </a:rPr>
              <a:t>k</a:t>
            </a:r>
            <a:r>
              <a:rPr sz="1100" b="1" dirty="0">
                <a:latin typeface="Tahoma"/>
                <a:cs typeface="Tahoma"/>
              </a:rPr>
              <a:t>, </a:t>
            </a:r>
            <a:r>
              <a:rPr sz="1100" b="1" spc="-10" dirty="0">
                <a:latin typeface="Tahoma"/>
                <a:cs typeface="Tahoma"/>
              </a:rPr>
              <a:t>İk</a:t>
            </a:r>
            <a:r>
              <a:rPr sz="1100" b="1" dirty="0">
                <a:latin typeface="Tahoma"/>
                <a:cs typeface="Tahoma"/>
              </a:rPr>
              <a:t>itara</a:t>
            </a:r>
            <a:r>
              <a:rPr sz="1100" b="1" spc="-5" dirty="0">
                <a:latin typeface="Tahoma"/>
                <a:cs typeface="Tahoma"/>
              </a:rPr>
              <a:t>f</a:t>
            </a:r>
            <a:r>
              <a:rPr sz="1100" b="1" dirty="0">
                <a:latin typeface="Tahoma"/>
                <a:cs typeface="Tahoma"/>
              </a:rPr>
              <a:t>lı </a:t>
            </a:r>
            <a:r>
              <a:rPr sz="1100" b="1" spc="-10" dirty="0">
                <a:latin typeface="Tahoma"/>
                <a:cs typeface="Tahoma"/>
              </a:rPr>
              <a:t>P</a:t>
            </a:r>
            <a:r>
              <a:rPr sz="1100" b="1" dirty="0">
                <a:latin typeface="Tahoma"/>
                <a:cs typeface="Tahoma"/>
              </a:rPr>
              <a:t>rogram</a:t>
            </a:r>
            <a:endParaRPr sz="1100">
              <a:latin typeface="Tahoma"/>
              <a:cs typeface="Tahom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670425" y="1593850"/>
            <a:ext cx="3743325" cy="3384550"/>
          </a:xfrm>
          <a:custGeom>
            <a:avLst/>
            <a:gdLst/>
            <a:ahLst/>
            <a:cxnLst/>
            <a:rect l="l" t="t" r="r" b="b"/>
            <a:pathLst>
              <a:path w="3743325" h="3384550">
                <a:moveTo>
                  <a:pt x="0" y="3384550"/>
                </a:moveTo>
                <a:lnTo>
                  <a:pt x="3743325" y="3384550"/>
                </a:lnTo>
                <a:lnTo>
                  <a:pt x="3743325" y="0"/>
                </a:lnTo>
                <a:lnTo>
                  <a:pt x="0" y="0"/>
                </a:lnTo>
                <a:lnTo>
                  <a:pt x="0" y="3384550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4282</Words>
  <Application>Microsoft Office PowerPoint</Application>
  <PresentationFormat>Ekran Gösterisi (4:3)</PresentationFormat>
  <Paragraphs>694</Paragraphs>
  <Slides>61</Slides>
  <Notes>61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61</vt:i4>
      </vt:variant>
    </vt:vector>
  </HeadingPairs>
  <TitlesOfParts>
    <vt:vector size="62" baseType="lpstr">
      <vt:lpstr>Office Theme</vt:lpstr>
      <vt:lpstr>Slayt 1</vt:lpstr>
      <vt:lpstr>Slayt 2</vt:lpstr>
      <vt:lpstr>Eğitim ve Gençlik Programları (2003-2013)</vt:lpstr>
      <vt:lpstr>Eğitim ve Gençlik Programları (2003-2013)</vt:lpstr>
      <vt:lpstr>Eğitim ve Gençlik Programları (2003-2013)</vt:lpstr>
      <vt:lpstr>Erasmus+</vt:lpstr>
      <vt:lpstr>Slayt 7</vt:lpstr>
      <vt:lpstr>Erasmus+: Yenilikler</vt:lpstr>
      <vt:lpstr>Slayt 9</vt:lpstr>
      <vt:lpstr>Üç Ana Eylem</vt:lpstr>
      <vt:lpstr>Slayt 11</vt:lpstr>
      <vt:lpstr>Slayt 12</vt:lpstr>
      <vt:lpstr>Erasmus+: Hedefler</vt:lpstr>
      <vt:lpstr>Slayt 14</vt:lpstr>
      <vt:lpstr>Erasmus+’ın Önemli Özellikleri</vt:lpstr>
      <vt:lpstr>Slayt 16</vt:lpstr>
      <vt:lpstr>Slayt 17</vt:lpstr>
      <vt:lpstr>Hangi Ülkelerde Uygulanacak?</vt:lpstr>
      <vt:lpstr>Erasmus+ Eğitim ve Öğretim Öncelikleri</vt:lpstr>
      <vt:lpstr>Slayt 20</vt:lpstr>
      <vt:lpstr>Okul Eğitimi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Değerlendirme Ölçütleri</vt:lpstr>
      <vt:lpstr>Değerlendirme Ölçütleri</vt:lpstr>
      <vt:lpstr>Değerlendirme Ölçütleri</vt:lpstr>
      <vt:lpstr>Slayt 38</vt:lpstr>
      <vt:lpstr>Ana Eylem 2: Stratejik Ortaklıklar</vt:lpstr>
      <vt:lpstr>Slayt 40</vt:lpstr>
      <vt:lpstr>Slayt 41</vt:lpstr>
      <vt:lpstr>Ana Eylem 2: Stratejik Ortaklıklar</vt:lpstr>
      <vt:lpstr>Slayt 43</vt:lpstr>
      <vt:lpstr>Slayt 44</vt:lpstr>
      <vt:lpstr>Slayt 45</vt:lpstr>
      <vt:lpstr>Ana Eylem 2: Stratejik Ortaklıklar</vt:lpstr>
      <vt:lpstr>Slayt 47</vt:lpstr>
      <vt:lpstr>Slayt 48</vt:lpstr>
      <vt:lpstr>Ana Eylem 2: Stratejik Ortaklıklar</vt:lpstr>
      <vt:lpstr>Slayt 50</vt:lpstr>
      <vt:lpstr>Slayt 51</vt:lpstr>
      <vt:lpstr>Slayt 52</vt:lpstr>
      <vt:lpstr>Slayt 53</vt:lpstr>
      <vt:lpstr>Slayt 54</vt:lpstr>
      <vt:lpstr>Hibe Ölçütleri</vt:lpstr>
      <vt:lpstr>Slayt 56</vt:lpstr>
      <vt:lpstr>Slayt 57</vt:lpstr>
      <vt:lpstr>Slayt 58</vt:lpstr>
      <vt:lpstr>Slayt 59</vt:lpstr>
      <vt:lpstr>Slayt 60</vt:lpstr>
      <vt:lpstr>Slayt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Turgut Derbeder</dc:creator>
  <cp:lastModifiedBy>pc</cp:lastModifiedBy>
  <cp:revision>5</cp:revision>
  <dcterms:created xsi:type="dcterms:W3CDTF">2015-11-04T15:41:07Z</dcterms:created>
  <dcterms:modified xsi:type="dcterms:W3CDTF">2015-11-05T04:41:02Z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2014-02-26T00:00:00Z</vt:filetime>
  </property>
  <property fmtid="{D5CDD505-2E9C-101B-9397-08002B2CF9AE}" pid="3" name="LastSaved">
    <vt:filetime>2015-11-04T00:00:00Z</vt:filetime>
  </property>
</Properties>
</file>