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Default Extension="jpg" ContentType="image/jpg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ppt/notesSlides/notesSlide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slides/slide13.xml" ContentType="application/vnd.openxmlformats-officedocument.presentationml.slide+xml"/>
  <Override PartName="/ppt/notesSlides/notesSlide13.xml" ContentType="application/vnd.openxmlformats-officedocument.presentationml.notesSlide+xml"/>
  <Override PartName="/ppt/slides/slide14.xml" ContentType="application/vnd.openxmlformats-officedocument.presentationml.slide+xml"/>
  <Override PartName="/ppt/notesSlides/notesSlide14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5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18.xml" ContentType="application/vnd.openxmlformats-officedocument.presentationml.slide+xml"/>
  <Override PartName="/ppt/notesSlides/notesSlide1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22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26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29.xml" ContentType="application/vnd.openxmlformats-officedocument.presentationml.slide+xml"/>
  <Override PartName="/ppt/notesSlides/notesSlide29.xml" ContentType="application/vnd.openxmlformats-officedocument.presentationml.notes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33" Type="http://schemas.openxmlformats.org/officeDocument/2006/relationships/slide" Target="slides/slide28.xml"/><Relationship Id="rId34" Type="http://schemas.openxmlformats.org/officeDocument/2006/relationships/slide" Target="slides/slide29.xml"/></Relationships>
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/Relationships>
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/Relationships>
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1.xml"/></Relationships>
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
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3.xml"/></Relationships>
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4.xml"/></Relationships>
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5.xml"/></Relationships>
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6.xml"/></Relationships>
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7.xml"/></Relationships>
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8.xml"/></Relationships>
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9.xml"/></Relationships>
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/Relationships>
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0.xml"/></Relationships>
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1.xml"/></Relationships>
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2.xml"/></Relationships>
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3.xml"/></Relationships>
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4.xml"/></Relationships>
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5.xml"/></Relationships>
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6.xml"/></Relationships>
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7.xml"/></Relationships>
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8.xml"/></Relationships>
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9.xml"/></Relationships>
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/Relationships>
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/Relationships>
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/Relationships>
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/Relationships>
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/Relationships>
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/Relationships>
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/Relationships>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009900" y="2170176"/>
            <a:ext cx="3162300" cy="12313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443728" y="2170176"/>
            <a:ext cx="868679" cy="1231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1879092" y="2918460"/>
            <a:ext cx="1632204" cy="67970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105911" y="2918460"/>
            <a:ext cx="1981200" cy="67970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4681728" y="2918460"/>
            <a:ext cx="557784" cy="6797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4834128" y="2918460"/>
            <a:ext cx="481584" cy="67970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4910328" y="2918460"/>
            <a:ext cx="2378964" cy="67970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6883907" y="2918460"/>
            <a:ext cx="481583" cy="6797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51280" y="632192"/>
            <a:ext cx="6441439" cy="920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C00000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2904" y="1861820"/>
            <a:ext cx="8378190" cy="42983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Relationship Id="rId3" Type="http://schemas.openxmlformats.org/officeDocument/2006/relationships/slide" Target="slide1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g"/><Relationship Id="rId3" Type="http://schemas.openxmlformats.org/officeDocument/2006/relationships/notesSlide" Target="../notesSlides/notesSlide10.xml"/><Relationship Id="rId4" Type="http://schemas.openxmlformats.org/officeDocument/2006/relationships/slide" Target="slide10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g"/><Relationship Id="rId3" Type="http://schemas.openxmlformats.org/officeDocument/2006/relationships/notesSlide" Target="../notesSlides/notesSlide11.xml"/><Relationship Id="rId4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slide" Target="slide1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slide" Target="slide14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slide" Target="slide15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slide" Target="slide16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slide" Target="slide17.xml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slide" Target="slide18.xml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slide" Target="slide19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Relationship Id="rId3" Type="http://schemas.openxmlformats.org/officeDocument/2006/relationships/notesSlide" Target="../notesSlides/notesSlide2.xml"/><Relationship Id="rId4" Type="http://schemas.openxmlformats.org/officeDocument/2006/relationships/slide" Target="slide2.xml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slide" Target="slide20.xml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slide" Target="slide21.xml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slide" Target="slide22.xml"/></Relationships>
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slide" Target="slide23.xml"/></Relationships>
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slide" Target="slide24.xml"/></Relationships>
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slide" Target="slide25.xml"/></Relationships>
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slide" Target="slide26.xml"/></Relationships>
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g"/><Relationship Id="rId3" Type="http://schemas.openxmlformats.org/officeDocument/2006/relationships/notesSlide" Target="../notesSlides/notesSlide27.xml"/><Relationship Id="rId4" Type="http://schemas.openxmlformats.org/officeDocument/2006/relationships/slide" Target="slide27.xml"/></Relationships>
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jpg"/><Relationship Id="rId3" Type="http://schemas.openxmlformats.org/officeDocument/2006/relationships/notesSlide" Target="../notesSlides/notesSlide28.xml"/><Relationship Id="rId4" Type="http://schemas.openxmlformats.org/officeDocument/2006/relationships/slide" Target="slide28.xml"/></Relationships>
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Relationship Id="rId3" Type="http://schemas.openxmlformats.org/officeDocument/2006/relationships/slide" Target="slide29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Relationship Id="rId3" Type="http://schemas.openxmlformats.org/officeDocument/2006/relationships/notesSlide" Target="../notesSlides/notesSlide4.xml"/><Relationship Id="rId4" Type="http://schemas.openxmlformats.org/officeDocument/2006/relationships/slide" Target="slide4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Relationship Id="rId3" Type="http://schemas.openxmlformats.org/officeDocument/2006/relationships/notesSlide" Target="../notesSlides/notesSlide5.xml"/><Relationship Id="rId4" Type="http://schemas.openxmlformats.org/officeDocument/2006/relationships/slide" Target="slide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notesSlide" Target="../notesSlides/notesSlide6.xml"/><Relationship Id="rId4" Type="http://schemas.openxmlformats.org/officeDocument/2006/relationships/slide" Target="slide6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g"/><Relationship Id="rId3" Type="http://schemas.openxmlformats.org/officeDocument/2006/relationships/notesSlide" Target="../notesSlides/notesSlide7.xml"/><Relationship Id="rId4" Type="http://schemas.openxmlformats.org/officeDocument/2006/relationships/slide" Target="slide7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Relationship Id="rId3" Type="http://schemas.openxmlformats.org/officeDocument/2006/relationships/notesSlide" Target="../notesSlides/notesSlide9.xml"/><Relationship Id="rId4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56257" y="2424584"/>
            <a:ext cx="5028565" cy="9607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3175">
              <a:lnSpc>
                <a:spcPct val="100000"/>
              </a:lnSpc>
            </a:pPr>
            <a:r>
              <a:rPr dirty="0" sz="4400" b="1">
                <a:latin typeface="Times New Roman"/>
                <a:cs typeface="Times New Roman"/>
              </a:rPr>
              <a:t>Eras</a:t>
            </a:r>
            <a:r>
              <a:rPr dirty="0" sz="4400" spc="10" b="1">
                <a:latin typeface="Times New Roman"/>
                <a:cs typeface="Times New Roman"/>
              </a:rPr>
              <a:t>m</a:t>
            </a:r>
            <a:r>
              <a:rPr dirty="0" sz="4400" b="1">
                <a:latin typeface="Times New Roman"/>
                <a:cs typeface="Times New Roman"/>
              </a:rPr>
              <a:t>us+</a:t>
            </a:r>
            <a:endParaRPr sz="44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70"/>
              </a:spcBef>
            </a:pPr>
            <a:r>
              <a:rPr dirty="0" sz="2400" b="1">
                <a:latin typeface="Times New Roman"/>
                <a:cs typeface="Times New Roman"/>
              </a:rPr>
              <a:t>Strate</a:t>
            </a:r>
            <a:r>
              <a:rPr dirty="0" sz="2400" spc="5" b="1">
                <a:latin typeface="Times New Roman"/>
                <a:cs typeface="Times New Roman"/>
              </a:rPr>
              <a:t>j</a:t>
            </a:r>
            <a:r>
              <a:rPr dirty="0" sz="2400" b="1">
                <a:latin typeface="Times New Roman"/>
                <a:cs typeface="Times New Roman"/>
              </a:rPr>
              <a:t>ik</a:t>
            </a:r>
            <a:r>
              <a:rPr dirty="0" sz="2400" spc="-2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Ortak</a:t>
            </a:r>
            <a:r>
              <a:rPr dirty="0" sz="2400" spc="5" b="1">
                <a:latin typeface="Times New Roman"/>
                <a:cs typeface="Times New Roman"/>
              </a:rPr>
              <a:t>l</a:t>
            </a:r>
            <a:r>
              <a:rPr dirty="0" sz="2400" b="1">
                <a:latin typeface="Times New Roman"/>
                <a:cs typeface="Times New Roman"/>
              </a:rPr>
              <a:t>ık</a:t>
            </a:r>
            <a:r>
              <a:rPr dirty="0" sz="2400" spc="-10" b="1">
                <a:latin typeface="Times New Roman"/>
                <a:cs typeface="Times New Roman"/>
              </a:rPr>
              <a:t>l</a:t>
            </a:r>
            <a:r>
              <a:rPr dirty="0" sz="2400" b="1">
                <a:latin typeface="Times New Roman"/>
                <a:cs typeface="Times New Roman"/>
              </a:rPr>
              <a:t>ar</a:t>
            </a:r>
            <a:r>
              <a:rPr dirty="0" sz="2400" spc="-8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–</a:t>
            </a:r>
            <a:r>
              <a:rPr dirty="0" sz="2400" spc="-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Mesleki</a:t>
            </a:r>
            <a:r>
              <a:rPr dirty="0" sz="2400" spc="-3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E</a:t>
            </a:r>
            <a:r>
              <a:rPr dirty="0" sz="2400" spc="-10" b="1">
                <a:latin typeface="Times New Roman"/>
                <a:cs typeface="Times New Roman"/>
              </a:rPr>
              <a:t>ğ</a:t>
            </a:r>
            <a:r>
              <a:rPr dirty="0" sz="2400" b="1">
                <a:latin typeface="Times New Roman"/>
                <a:cs typeface="Times New Roman"/>
              </a:rPr>
              <a:t>itim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3540" y="1524831"/>
            <a:ext cx="2357755" cy="306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Arial"/>
              <a:buChar char="•"/>
              <a:tabLst>
                <a:tab pos="355600" algn="l"/>
                <a:tab pos="1335405" algn="l"/>
              </a:tabLst>
            </a:pPr>
            <a:r>
              <a:rPr dirty="0" sz="2200" spc="-19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vru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eterlilik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0486" y="1526404"/>
            <a:ext cx="2196465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38784" algn="l"/>
                <a:tab pos="1283335" algn="l"/>
              </a:tabLst>
            </a:pP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beceri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alanı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ın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215509" y="1526404"/>
            <a:ext cx="3543300" cy="304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490980" algn="l"/>
                <a:tab pos="2477135" algn="l"/>
              </a:tabLst>
            </a:pP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dirty="0" sz="2200" spc="-2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li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ş</a:t>
            </a:r>
            <a:r>
              <a:rPr dirty="0" sz="2200" spc="-4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esine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	</a:t>
            </a:r>
            <a:r>
              <a:rPr dirty="0" sz="2200" spc="-10">
                <a:latin typeface="Times New Roman"/>
                <a:cs typeface="Times New Roman"/>
              </a:rPr>
              <a:t>kat</a:t>
            </a:r>
            <a:r>
              <a:rPr dirty="0" sz="2200" spc="-10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ıda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15">
                <a:latin typeface="Times New Roman"/>
                <a:cs typeface="Times New Roman"/>
              </a:rPr>
              <a:t>b</a:t>
            </a:r>
            <a:r>
              <a:rPr dirty="0" sz="2200" spc="-10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lu</a:t>
            </a:r>
            <a:r>
              <a:rPr dirty="0" sz="2200" spc="-30">
                <a:latin typeface="Times New Roman"/>
                <a:cs typeface="Times New Roman"/>
              </a:rPr>
              <a:t>n</a:t>
            </a:r>
            <a:r>
              <a:rPr dirty="0" sz="2200" spc="-20">
                <a:latin typeface="Times New Roman"/>
                <a:cs typeface="Times New Roman"/>
              </a:rPr>
              <a:t>m</a:t>
            </a:r>
            <a:r>
              <a:rPr dirty="0" sz="2200" spc="-15">
                <a:latin typeface="Times New Roman"/>
                <a:cs typeface="Times New Roman"/>
              </a:rPr>
              <a:t>a</a:t>
            </a:r>
            <a:r>
              <a:rPr dirty="0" sz="2200" spc="-10">
                <a:latin typeface="Times New Roman"/>
                <a:cs typeface="Times New Roman"/>
              </a:rPr>
              <a:t>: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just" marL="355600" marR="5080">
              <a:lnSpc>
                <a:spcPct val="100000"/>
              </a:lnSpc>
            </a:pPr>
            <a:r>
              <a:rPr dirty="0"/>
              <a:t>y</a:t>
            </a:r>
            <a:r>
              <a:rPr dirty="0" spc="-30"/>
              <a:t>a</a:t>
            </a:r>
            <a:r>
              <a:rPr dirty="0" spc="-15"/>
              <a:t>y</a:t>
            </a:r>
            <a:r>
              <a:rPr dirty="0" spc="-10"/>
              <a:t>g</a:t>
            </a:r>
            <a:r>
              <a:rPr dirty="0" spc="-10"/>
              <a:t>ın</a:t>
            </a:r>
            <a:r>
              <a:rPr dirty="0"/>
              <a:t> </a:t>
            </a:r>
            <a:r>
              <a:rPr dirty="0" spc="-204"/>
              <a:t> </a:t>
            </a:r>
            <a:r>
              <a:rPr dirty="0" spc="-15">
                <a:latin typeface="Times New Roman"/>
                <a:cs typeface="Times New Roman"/>
              </a:rPr>
              <a:t>ve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pc="-204">
                <a:latin typeface="Times New Roman"/>
                <a:cs typeface="Times New Roman"/>
              </a:rPr>
              <a:t> </a:t>
            </a:r>
            <a:r>
              <a:rPr dirty="0" spc="-10"/>
              <a:t>s</a:t>
            </a:r>
            <a:r>
              <a:rPr dirty="0" spc="-20"/>
              <a:t>a</a:t>
            </a:r>
            <a:r>
              <a:rPr dirty="0" spc="-50"/>
              <a:t>r</a:t>
            </a:r>
            <a:r>
              <a:rPr dirty="0" spc="-10"/>
              <a:t>gın</a:t>
            </a:r>
            <a:r>
              <a:rPr dirty="0"/>
              <a:t> </a:t>
            </a:r>
            <a:r>
              <a:rPr dirty="0" spc="-190"/>
              <a:t> </a:t>
            </a:r>
            <a:r>
              <a:rPr dirty="0" spc="-15"/>
              <a:t>ö</a:t>
            </a:r>
            <a:r>
              <a:rPr dirty="0" spc="-10"/>
              <a:t>ğ</a:t>
            </a:r>
            <a:r>
              <a:rPr dirty="0" spc="-10"/>
              <a:t>ren</a:t>
            </a:r>
            <a:r>
              <a:rPr dirty="0" spc="-40"/>
              <a:t>m</a:t>
            </a:r>
            <a:r>
              <a:rPr dirty="0" spc="-5"/>
              <a:t>e</a:t>
            </a:r>
            <a:r>
              <a:rPr dirty="0" spc="-10"/>
              <a:t>nin</a:t>
            </a:r>
            <a:r>
              <a:rPr dirty="0"/>
              <a:t> </a:t>
            </a:r>
            <a:r>
              <a:rPr dirty="0" spc="-190"/>
              <a:t> </a:t>
            </a:r>
            <a:r>
              <a:rPr dirty="0" spc="-15"/>
              <a:t>o</a:t>
            </a:r>
            <a:r>
              <a:rPr dirty="0" spc="-10"/>
              <a:t>n</a:t>
            </a:r>
            <a:r>
              <a:rPr dirty="0" spc="-30"/>
              <a:t>a</a:t>
            </a:r>
            <a:r>
              <a:rPr dirty="0"/>
              <a:t>y</a:t>
            </a:r>
            <a:r>
              <a:rPr dirty="0" spc="-10"/>
              <a:t>l</a:t>
            </a:r>
            <a:r>
              <a:rPr dirty="0" spc="-30"/>
              <a:t>a</a:t>
            </a:r>
            <a:r>
              <a:rPr dirty="0" spc="-25"/>
              <a:t>n</a:t>
            </a:r>
            <a:r>
              <a:rPr dirty="0" spc="-20"/>
              <a:t>m</a:t>
            </a:r>
            <a:r>
              <a:rPr dirty="0" spc="-25"/>
              <a:t>a</a:t>
            </a:r>
            <a:r>
              <a:rPr dirty="0" spc="-10"/>
              <a:t>sını</a:t>
            </a:r>
            <a:r>
              <a:rPr dirty="0"/>
              <a:t> </a:t>
            </a:r>
            <a:r>
              <a:rPr dirty="0" spc="-195"/>
              <a:t> </a:t>
            </a:r>
            <a:r>
              <a:rPr dirty="0" spc="-15">
                <a:latin typeface="Times New Roman"/>
                <a:cs typeface="Times New Roman"/>
              </a:rPr>
              <a:t>ve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pc="-204">
                <a:latin typeface="Times New Roman"/>
                <a:cs typeface="Times New Roman"/>
              </a:rPr>
              <a:t> </a:t>
            </a:r>
            <a:r>
              <a:rPr dirty="0" spc="-10"/>
              <a:t>tanın</a:t>
            </a:r>
            <a:r>
              <a:rPr dirty="0" spc="-40"/>
              <a:t>m</a:t>
            </a:r>
            <a:r>
              <a:rPr dirty="0" spc="-10"/>
              <a:t>a</a:t>
            </a:r>
            <a:r>
              <a:rPr dirty="0" spc="-20"/>
              <a:t>s</a:t>
            </a:r>
            <a:r>
              <a:rPr dirty="0" spc="-10"/>
              <a:t>ını</a:t>
            </a:r>
            <a:r>
              <a:rPr dirty="0"/>
              <a:t> </a:t>
            </a:r>
            <a:r>
              <a:rPr dirty="0" spc="-190"/>
              <a:t> </a:t>
            </a:r>
            <a:r>
              <a:rPr dirty="0" spc="-10"/>
              <a:t>sa</a:t>
            </a:r>
            <a:r>
              <a:rPr dirty="0" spc="-10"/>
              <a:t>ğ</a:t>
            </a:r>
            <a:r>
              <a:rPr dirty="0" spc="-10"/>
              <a:t>la</a:t>
            </a:r>
            <a:r>
              <a:rPr dirty="0" spc="-5"/>
              <a:t>y</a:t>
            </a:r>
            <a:r>
              <a:rPr dirty="0" spc="-15"/>
              <a:t>an</a:t>
            </a:r>
            <a:r>
              <a:rPr dirty="0" spc="-10"/>
              <a:t> </a:t>
            </a:r>
            <a:r>
              <a:rPr dirty="0" spc="-10">
                <a:latin typeface="Times New Roman"/>
                <a:cs typeface="Times New Roman"/>
              </a:rPr>
              <a:t>v</a:t>
            </a:r>
            <a:r>
              <a:rPr dirty="0" spc="-1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   </a:t>
            </a:r>
            <a:r>
              <a:rPr dirty="0" spc="15">
                <a:latin typeface="Times New Roman"/>
                <a:cs typeface="Times New Roman"/>
              </a:rPr>
              <a:t> </a:t>
            </a:r>
            <a:r>
              <a:rPr dirty="0" spc="-10">
                <a:latin typeface="Times New Roman"/>
                <a:cs typeface="Times New Roman"/>
              </a:rPr>
              <a:t>b</a:t>
            </a:r>
            <a:r>
              <a:rPr dirty="0" spc="-15">
                <a:latin typeface="Times New Roman"/>
                <a:cs typeface="Times New Roman"/>
              </a:rPr>
              <a:t>u</a:t>
            </a:r>
            <a:r>
              <a:rPr dirty="0">
                <a:latin typeface="Times New Roman"/>
                <a:cs typeface="Times New Roman"/>
              </a:rPr>
              <a:t>   </a:t>
            </a:r>
            <a:r>
              <a:rPr dirty="0" spc="25">
                <a:latin typeface="Times New Roman"/>
                <a:cs typeface="Times New Roman"/>
              </a:rPr>
              <a:t> </a:t>
            </a:r>
            <a:r>
              <a:rPr dirty="0" spc="-10"/>
              <a:t>eğitim</a:t>
            </a:r>
            <a:r>
              <a:rPr dirty="0"/>
              <a:t>   </a:t>
            </a:r>
            <a:r>
              <a:rPr dirty="0" spc="5"/>
              <a:t> </a:t>
            </a:r>
            <a:r>
              <a:rPr dirty="0" spc="-10"/>
              <a:t>alanl</a:t>
            </a:r>
            <a:r>
              <a:rPr dirty="0" spc="-5"/>
              <a:t>a</a:t>
            </a:r>
            <a:r>
              <a:rPr dirty="0" spc="-10"/>
              <a:t>rı</a:t>
            </a:r>
            <a:r>
              <a:rPr dirty="0"/>
              <a:t>   </a:t>
            </a:r>
            <a:r>
              <a:rPr dirty="0" spc="35"/>
              <a:t> </a:t>
            </a:r>
            <a:r>
              <a:rPr dirty="0" spc="-10"/>
              <a:t>ara</a:t>
            </a:r>
            <a:r>
              <a:rPr dirty="0" spc="-20"/>
              <a:t>s</a:t>
            </a:r>
            <a:r>
              <a:rPr dirty="0" spc="-10"/>
              <a:t>ında</a:t>
            </a:r>
            <a:r>
              <a:rPr dirty="0"/>
              <a:t>   </a:t>
            </a:r>
            <a:r>
              <a:rPr dirty="0" spc="25"/>
              <a:t> </a:t>
            </a:r>
            <a:r>
              <a:rPr dirty="0" spc="-10">
                <a:solidFill>
                  <a:srgbClr val="FF0000"/>
                </a:solidFill>
              </a:rPr>
              <a:t>geçi</a:t>
            </a:r>
            <a:r>
              <a:rPr dirty="0" spc="-45">
                <a:solidFill>
                  <a:srgbClr val="FF0000"/>
                </a:solidFill>
              </a:rPr>
              <a:t>r</a:t>
            </a:r>
            <a:r>
              <a:rPr dirty="0" spc="-15">
                <a:solidFill>
                  <a:srgbClr val="FF0000"/>
                </a:solidFill>
              </a:rPr>
              <a:t>ge</a:t>
            </a:r>
            <a:r>
              <a:rPr dirty="0" spc="-10">
                <a:solidFill>
                  <a:srgbClr val="FF0000"/>
                </a:solidFill>
              </a:rPr>
              <a:t>n</a:t>
            </a:r>
            <a:r>
              <a:rPr dirty="0" spc="-10">
                <a:solidFill>
                  <a:srgbClr val="FF0000"/>
                </a:solidFill>
              </a:rPr>
              <a:t>li</a:t>
            </a:r>
            <a:r>
              <a:rPr dirty="0" spc="-10">
                <a:solidFill>
                  <a:srgbClr val="FF0000"/>
                </a:solidFill>
              </a:rPr>
              <a:t>ğ</a:t>
            </a:r>
            <a:r>
              <a:rPr dirty="0" spc="-1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   </a:t>
            </a:r>
            <a:r>
              <a:rPr dirty="0" spc="25">
                <a:solidFill>
                  <a:srgbClr val="FF0000"/>
                </a:solidFill>
              </a:rPr>
              <a:t> </a:t>
            </a:r>
            <a:r>
              <a:rPr dirty="0" spc="-10"/>
              <a:t>artıran</a:t>
            </a:r>
            <a:r>
              <a:rPr dirty="0"/>
              <a:t>   </a:t>
            </a:r>
            <a:r>
              <a:rPr dirty="0" spc="20"/>
              <a:t> </a:t>
            </a:r>
            <a:r>
              <a:rPr dirty="0" spc="-15">
                <a:latin typeface="Times New Roman"/>
                <a:cs typeface="Times New Roman"/>
              </a:rPr>
              <a:t>p</a:t>
            </a:r>
            <a:r>
              <a:rPr dirty="0" spc="0">
                <a:latin typeface="Times New Roman"/>
                <a:cs typeface="Times New Roman"/>
              </a:rPr>
              <a:t>r</a:t>
            </a:r>
            <a:r>
              <a:rPr dirty="0" spc="-10">
                <a:latin typeface="Times New Roman"/>
                <a:cs typeface="Times New Roman"/>
              </a:rPr>
              <a:t>ojeleri</a:t>
            </a:r>
            <a:r>
              <a:rPr dirty="0" spc="-10">
                <a:latin typeface="Times New Roman"/>
                <a:cs typeface="Times New Roman"/>
              </a:rPr>
              <a:t> destekle</a:t>
            </a:r>
            <a:r>
              <a:rPr dirty="0" spc="-5">
                <a:latin typeface="Times New Roman"/>
                <a:cs typeface="Times New Roman"/>
              </a:rPr>
              <a:t>y</a:t>
            </a:r>
            <a:r>
              <a:rPr dirty="0" spc="-10">
                <a:latin typeface="Times New Roman"/>
                <a:cs typeface="Times New Roman"/>
              </a:rPr>
              <a:t>erek</a:t>
            </a:r>
            <a:r>
              <a:rPr dirty="0" spc="125">
                <a:latin typeface="Times New Roman"/>
                <a:cs typeface="Times New Roman"/>
              </a:rPr>
              <a:t> </a:t>
            </a:r>
            <a:r>
              <a:rPr dirty="0" spc="-25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pc="-15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dirty="0" spc="1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pc="-1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pc="-1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pc="1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pc="-10">
                <a:solidFill>
                  <a:srgbClr val="FF0000"/>
                </a:solidFill>
                <a:latin typeface="Times New Roman"/>
                <a:cs typeface="Times New Roman"/>
              </a:rPr>
              <a:t>ulus</a:t>
            </a:r>
            <a:r>
              <a:rPr dirty="0" spc="-25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pc="1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pc="-10">
                <a:solidFill>
                  <a:srgbClr val="FF0000"/>
                </a:solidFill>
              </a:rPr>
              <a:t>tan</a:t>
            </a:r>
            <a:r>
              <a:rPr dirty="0" spc="0">
                <a:solidFill>
                  <a:srgbClr val="FF0000"/>
                </a:solidFill>
              </a:rPr>
              <a:t>ı</a:t>
            </a:r>
            <a:r>
              <a:rPr dirty="0" spc="-40">
                <a:solidFill>
                  <a:srgbClr val="FF0000"/>
                </a:solidFill>
              </a:rPr>
              <a:t>m</a:t>
            </a:r>
            <a:r>
              <a:rPr dirty="0" spc="-10">
                <a:solidFill>
                  <a:srgbClr val="FF0000"/>
                </a:solidFill>
              </a:rPr>
              <a:t>a,</a:t>
            </a:r>
            <a:r>
              <a:rPr dirty="0" spc="135">
                <a:solidFill>
                  <a:srgbClr val="FF0000"/>
                </a:solidFill>
              </a:rPr>
              <a:t> </a:t>
            </a:r>
            <a:r>
              <a:rPr dirty="0" spc="-15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pc="-1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pc="-1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pc="-5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spc="-10">
                <a:solidFill>
                  <a:srgbClr val="FF0000"/>
                </a:solidFill>
                <a:latin typeface="Times New Roman"/>
                <a:cs typeface="Times New Roman"/>
              </a:rPr>
              <a:t>la</a:t>
            </a:r>
            <a:r>
              <a:rPr dirty="0" spc="-4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pc="-1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pc="13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pc="-5">
                <a:solidFill>
                  <a:srgbClr val="FF0000"/>
                </a:solidFill>
              </a:rPr>
              <a:t>a</a:t>
            </a:r>
            <a:r>
              <a:rPr dirty="0" spc="-10">
                <a:solidFill>
                  <a:srgbClr val="FF0000"/>
                </a:solidFill>
              </a:rPr>
              <a:t>raçla</a:t>
            </a:r>
            <a:r>
              <a:rPr dirty="0" spc="0">
                <a:solidFill>
                  <a:srgbClr val="FF0000"/>
                </a:solidFill>
              </a:rPr>
              <a:t>r</a:t>
            </a:r>
            <a:r>
              <a:rPr dirty="0" spc="-10">
                <a:solidFill>
                  <a:srgbClr val="FF0000"/>
                </a:solidFill>
              </a:rPr>
              <a:t>ı</a:t>
            </a:r>
            <a:r>
              <a:rPr dirty="0" spc="140">
                <a:solidFill>
                  <a:srgbClr val="FF0000"/>
                </a:solidFill>
              </a:rPr>
              <a:t> </a:t>
            </a:r>
            <a:r>
              <a:rPr dirty="0" spc="-10"/>
              <a:t>ara</a:t>
            </a:r>
            <a:r>
              <a:rPr dirty="0" spc="-20"/>
              <a:t>s</a:t>
            </a:r>
            <a:r>
              <a:rPr dirty="0" spc="-10"/>
              <a:t>ında</a:t>
            </a:r>
            <a:r>
              <a:rPr dirty="0" spc="135"/>
              <a:t> </a:t>
            </a:r>
            <a:r>
              <a:rPr dirty="0" spc="-15">
                <a:latin typeface="Times New Roman"/>
                <a:cs typeface="Times New Roman"/>
              </a:rPr>
              <a:t>u</a:t>
            </a:r>
            <a:r>
              <a:rPr dirty="0" spc="-10">
                <a:latin typeface="Times New Roman"/>
                <a:cs typeface="Times New Roman"/>
              </a:rPr>
              <a:t>y</a:t>
            </a:r>
            <a:r>
              <a:rPr dirty="0" spc="-15">
                <a:latin typeface="Times New Roman"/>
                <a:cs typeface="Times New Roman"/>
              </a:rPr>
              <a:t>u</a:t>
            </a:r>
            <a:r>
              <a:rPr dirty="0" spc="-35">
                <a:latin typeface="Times New Roman"/>
                <a:cs typeface="Times New Roman"/>
              </a:rPr>
              <a:t>m</a:t>
            </a:r>
            <a:r>
              <a:rPr dirty="0" spc="-15">
                <a:latin typeface="Times New Roman"/>
                <a:cs typeface="Times New Roman"/>
              </a:rPr>
              <a:t>u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 spc="-10"/>
              <a:t>artır</a:t>
            </a:r>
            <a:r>
              <a:rPr dirty="0" spc="-40"/>
              <a:t>m</a:t>
            </a:r>
            <a:r>
              <a:rPr dirty="0" spc="-15"/>
              <a:t>a</a:t>
            </a:r>
            <a:r>
              <a:rPr dirty="0" spc="-10">
                <a:latin typeface="Times New Roman"/>
                <a:cs typeface="Times New Roman"/>
              </a:rPr>
              <a:t>;</a:t>
            </a:r>
          </a:p>
          <a:p>
            <a:pPr algn="just" marL="355600" marR="5715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pc="-15">
                <a:solidFill>
                  <a:srgbClr val="FF0000"/>
                </a:solidFill>
              </a:rPr>
              <a:t>De</a:t>
            </a:r>
            <a:r>
              <a:rPr dirty="0" spc="-20">
                <a:solidFill>
                  <a:srgbClr val="FF0000"/>
                </a:solidFill>
              </a:rPr>
              <a:t>z</a:t>
            </a:r>
            <a:r>
              <a:rPr dirty="0" spc="-10">
                <a:solidFill>
                  <a:srgbClr val="FF0000"/>
                </a:solidFill>
              </a:rPr>
              <a:t>avantajlı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spc="65">
                <a:solidFill>
                  <a:srgbClr val="FF0000"/>
                </a:solidFill>
              </a:rPr>
              <a:t> </a:t>
            </a:r>
            <a:r>
              <a:rPr dirty="0" spc="-10">
                <a:latin typeface="Times New Roman"/>
                <a:cs typeface="Times New Roman"/>
              </a:rPr>
              <a:t>(daha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pc="55">
                <a:latin typeface="Times New Roman"/>
                <a:cs typeface="Times New Roman"/>
              </a:rPr>
              <a:t> </a:t>
            </a:r>
            <a:r>
              <a:rPr dirty="0" spc="-15">
                <a:latin typeface="Times New Roman"/>
                <a:cs typeface="Times New Roman"/>
              </a:rPr>
              <a:t>a</a:t>
            </a:r>
            <a:r>
              <a:rPr dirty="0" spc="-10">
                <a:latin typeface="Times New Roman"/>
                <a:cs typeface="Times New Roman"/>
              </a:rPr>
              <a:t>z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pc="45">
                <a:latin typeface="Times New Roman"/>
                <a:cs typeface="Times New Roman"/>
              </a:rPr>
              <a:t> </a:t>
            </a:r>
            <a:r>
              <a:rPr dirty="0" spc="-15"/>
              <a:t>ö</a:t>
            </a:r>
            <a:r>
              <a:rPr dirty="0" spc="-10"/>
              <a:t>ğ</a:t>
            </a:r>
            <a:r>
              <a:rPr dirty="0"/>
              <a:t>r</a:t>
            </a:r>
            <a:r>
              <a:rPr dirty="0" spc="-10"/>
              <a:t>e</a:t>
            </a:r>
            <a:r>
              <a:rPr dirty="0" spc="-5"/>
              <a:t>n</a:t>
            </a:r>
            <a:r>
              <a:rPr dirty="0" spc="-40"/>
              <a:t>m</a:t>
            </a:r>
            <a:r>
              <a:rPr dirty="0" spc="-10"/>
              <a:t>e</a:t>
            </a:r>
            <a:r>
              <a:rPr dirty="0"/>
              <a:t> </a:t>
            </a:r>
            <a:r>
              <a:rPr dirty="0" spc="55"/>
              <a:t> </a:t>
            </a:r>
            <a:r>
              <a:rPr dirty="0"/>
              <a:t>i</a:t>
            </a:r>
            <a:r>
              <a:rPr dirty="0" spc="-40"/>
              <a:t>m</a:t>
            </a:r>
            <a:r>
              <a:rPr dirty="0"/>
              <a:t>k</a:t>
            </a:r>
            <a:r>
              <a:rPr dirty="0" spc="-10"/>
              <a:t>anları</a:t>
            </a:r>
            <a:r>
              <a:rPr dirty="0" spc="-10"/>
              <a:t>n</a:t>
            </a:r>
            <a:r>
              <a:rPr dirty="0" spc="-10"/>
              <a:t>a</a:t>
            </a:r>
            <a:r>
              <a:rPr dirty="0"/>
              <a:t> </a:t>
            </a:r>
            <a:r>
              <a:rPr dirty="0" spc="60"/>
              <a:t> </a:t>
            </a:r>
            <a:r>
              <a:rPr dirty="0" spc="-10">
                <a:latin typeface="Times New Roman"/>
                <a:cs typeface="Times New Roman"/>
              </a:rPr>
              <a:t>sahip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pc="60">
                <a:latin typeface="Times New Roman"/>
                <a:cs typeface="Times New Roman"/>
              </a:rPr>
              <a:t> </a:t>
            </a:r>
            <a:r>
              <a:rPr dirty="0" spc="-10">
                <a:latin typeface="Times New Roman"/>
                <a:cs typeface="Times New Roman"/>
              </a:rPr>
              <a:t>v</a:t>
            </a:r>
            <a:r>
              <a:rPr dirty="0" spc="-1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pc="45">
                <a:latin typeface="Times New Roman"/>
                <a:cs typeface="Times New Roman"/>
              </a:rPr>
              <a:t> </a:t>
            </a:r>
            <a:r>
              <a:rPr dirty="0" spc="-15">
                <a:latin typeface="Times New Roman"/>
                <a:cs typeface="Times New Roman"/>
              </a:rPr>
              <a:t>en</a:t>
            </a:r>
            <a:r>
              <a:rPr dirty="0" spc="-10">
                <a:latin typeface="Times New Roman"/>
                <a:cs typeface="Times New Roman"/>
              </a:rPr>
              <a:t>g</a:t>
            </a:r>
            <a:r>
              <a:rPr dirty="0" spc="-10">
                <a:latin typeface="Times New Roman"/>
                <a:cs typeface="Times New Roman"/>
              </a:rPr>
              <a:t>elliler</a:t>
            </a:r>
            <a:r>
              <a:rPr dirty="0">
                <a:latin typeface="Times New Roman"/>
                <a:cs typeface="Times New Roman"/>
              </a:rPr>
              <a:t>i</a:t>
            </a:r>
            <a:r>
              <a:rPr dirty="0" spc="-15">
                <a:latin typeface="Times New Roman"/>
                <a:cs typeface="Times New Roman"/>
              </a:rPr>
              <a:t>n</a:t>
            </a:r>
            <a:r>
              <a:rPr dirty="0" spc="-10">
                <a:latin typeface="Times New Roman"/>
                <a:cs typeface="Times New Roman"/>
              </a:rPr>
              <a:t>d</a:t>
            </a:r>
            <a:r>
              <a:rPr dirty="0" spc="-10">
                <a:latin typeface="Times New Roman"/>
                <a:cs typeface="Times New Roman"/>
              </a:rPr>
              <a:t>e</a:t>
            </a:r>
            <a:r>
              <a:rPr dirty="0" spc="-10">
                <a:latin typeface="Times New Roman"/>
                <a:cs typeface="Times New Roman"/>
              </a:rPr>
              <a:t> da</a:t>
            </a:r>
            <a:r>
              <a:rPr dirty="0" spc="-10">
                <a:latin typeface="Times New Roman"/>
                <a:cs typeface="Times New Roman"/>
              </a:rPr>
              <a:t>h</a:t>
            </a:r>
            <a:r>
              <a:rPr dirty="0" spc="-10">
                <a:latin typeface="Times New Roman"/>
                <a:cs typeface="Times New Roman"/>
              </a:rPr>
              <a:t>il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pc="-135">
                <a:latin typeface="Times New Roman"/>
                <a:cs typeface="Times New Roman"/>
              </a:rPr>
              <a:t> </a:t>
            </a:r>
            <a:r>
              <a:rPr dirty="0" spc="-10"/>
              <a:t>olduğ</a:t>
            </a:r>
            <a:r>
              <a:rPr dirty="0" spc="-10"/>
              <a:t>u</a:t>
            </a:r>
            <a:r>
              <a:rPr dirty="0" spc="-10"/>
              <a:t>)</a:t>
            </a:r>
            <a:r>
              <a:rPr dirty="0"/>
              <a:t> </a:t>
            </a:r>
            <a:r>
              <a:rPr dirty="0" spc="-145"/>
              <a:t> </a:t>
            </a:r>
            <a:r>
              <a:rPr dirty="0" spc="-15"/>
              <a:t>ö</a:t>
            </a:r>
            <a:r>
              <a:rPr dirty="0" spc="-10"/>
              <a:t>ğ</a:t>
            </a:r>
            <a:r>
              <a:rPr dirty="0" spc="-10"/>
              <a:t>renicileri</a:t>
            </a:r>
            <a:r>
              <a:rPr dirty="0"/>
              <a:t> </a:t>
            </a:r>
            <a:r>
              <a:rPr dirty="0" spc="-130"/>
              <a:t> </a:t>
            </a:r>
            <a:r>
              <a:rPr dirty="0" spc="-10">
                <a:latin typeface="Times New Roman"/>
                <a:cs typeface="Times New Roman"/>
              </a:rPr>
              <a:t>etkile</a:t>
            </a:r>
            <a:r>
              <a:rPr dirty="0" spc="-5">
                <a:latin typeface="Times New Roman"/>
                <a:cs typeface="Times New Roman"/>
              </a:rPr>
              <a:t>y</a:t>
            </a:r>
            <a:r>
              <a:rPr dirty="0" spc="-15">
                <a:latin typeface="Times New Roman"/>
                <a:cs typeface="Times New Roman"/>
              </a:rPr>
              <a:t>en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pc="-145">
                <a:latin typeface="Times New Roman"/>
                <a:cs typeface="Times New Roman"/>
              </a:rPr>
              <a:t> </a:t>
            </a:r>
            <a:r>
              <a:rPr dirty="0" spc="-15">
                <a:solidFill>
                  <a:srgbClr val="FF0000"/>
                </a:solidFill>
              </a:rPr>
              <a:t>ö</a:t>
            </a:r>
            <a:r>
              <a:rPr dirty="0" spc="-10">
                <a:solidFill>
                  <a:srgbClr val="FF0000"/>
                </a:solidFill>
              </a:rPr>
              <a:t>ğ</a:t>
            </a:r>
            <a:r>
              <a:rPr dirty="0" spc="-25">
                <a:solidFill>
                  <a:srgbClr val="FF0000"/>
                </a:solidFill>
              </a:rPr>
              <a:t>r</a:t>
            </a:r>
            <a:r>
              <a:rPr dirty="0" spc="-10">
                <a:solidFill>
                  <a:srgbClr val="FF0000"/>
                </a:solidFill>
              </a:rPr>
              <a:t>e</a:t>
            </a:r>
            <a:r>
              <a:rPr dirty="0" spc="-5">
                <a:solidFill>
                  <a:srgbClr val="FF0000"/>
                </a:solidFill>
              </a:rPr>
              <a:t>n</a:t>
            </a:r>
            <a:r>
              <a:rPr dirty="0" spc="-40">
                <a:solidFill>
                  <a:srgbClr val="FF0000"/>
                </a:solidFill>
              </a:rPr>
              <a:t>m</a:t>
            </a:r>
            <a:r>
              <a:rPr dirty="0" spc="-10">
                <a:solidFill>
                  <a:srgbClr val="FF0000"/>
                </a:solidFill>
              </a:rPr>
              <a:t>e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spc="-140">
                <a:solidFill>
                  <a:srgbClr val="FF0000"/>
                </a:solidFill>
              </a:rPr>
              <a:t> </a:t>
            </a:r>
            <a:r>
              <a:rPr dirty="0" spc="-10">
                <a:solidFill>
                  <a:srgbClr val="FF0000"/>
                </a:solidFill>
              </a:rPr>
              <a:t>çıktıla</a:t>
            </a:r>
            <a:r>
              <a:rPr dirty="0" spc="-5">
                <a:solidFill>
                  <a:srgbClr val="FF0000"/>
                </a:solidFill>
              </a:rPr>
              <a:t>r</a:t>
            </a:r>
            <a:r>
              <a:rPr dirty="0" spc="-10">
                <a:solidFill>
                  <a:srgbClr val="FF0000"/>
                </a:solidFill>
              </a:rPr>
              <a:t>ında</a:t>
            </a:r>
            <a:r>
              <a:rPr dirty="0" spc="-10">
                <a:solidFill>
                  <a:srgbClr val="FF0000"/>
                </a:solidFill>
              </a:rPr>
              <a:t>k</a:t>
            </a:r>
            <a:r>
              <a:rPr dirty="0" spc="-10">
                <a:solidFill>
                  <a:srgbClr val="FF0000"/>
                </a:solidFill>
              </a:rPr>
              <a:t>i</a:t>
            </a:r>
            <a:r>
              <a:rPr dirty="0">
                <a:solidFill>
                  <a:srgbClr val="FF0000"/>
                </a:solidFill>
              </a:rPr>
              <a:t> </a:t>
            </a:r>
            <a:r>
              <a:rPr dirty="0" spc="-125">
                <a:solidFill>
                  <a:srgbClr val="FF0000"/>
                </a:solidFill>
              </a:rPr>
              <a:t> </a:t>
            </a:r>
            <a:r>
              <a:rPr dirty="0" spc="-10">
                <a:solidFill>
                  <a:srgbClr val="FF0000"/>
                </a:solidFill>
              </a:rPr>
              <a:t>eşitsi</a:t>
            </a:r>
            <a:r>
              <a:rPr dirty="0" spc="-30">
                <a:solidFill>
                  <a:srgbClr val="FF0000"/>
                </a:solidFill>
              </a:rPr>
              <a:t>z</a:t>
            </a:r>
            <a:r>
              <a:rPr dirty="0" spc="-10">
                <a:solidFill>
                  <a:srgbClr val="FF0000"/>
                </a:solidFill>
              </a:rPr>
              <a:t>li</a:t>
            </a:r>
            <a:r>
              <a:rPr dirty="0" spc="-10">
                <a:solidFill>
                  <a:srgbClr val="FF0000"/>
                </a:solidFill>
              </a:rPr>
              <a:t>ğ</a:t>
            </a:r>
            <a:r>
              <a:rPr dirty="0" spc="-10">
                <a:solidFill>
                  <a:srgbClr val="FF0000"/>
                </a:solidFill>
              </a:rPr>
              <a:t>i</a:t>
            </a:r>
            <a:r>
              <a:rPr dirty="0" spc="-10">
                <a:solidFill>
                  <a:srgbClr val="FF0000"/>
                </a:solidFill>
              </a:rPr>
              <a:t> </a:t>
            </a:r>
            <a:r>
              <a:rPr dirty="0" spc="-10"/>
              <a:t>az</a:t>
            </a:r>
            <a:r>
              <a:rPr dirty="0" spc="-20"/>
              <a:t>a</a:t>
            </a:r>
            <a:r>
              <a:rPr dirty="0" spc="-10"/>
              <a:t>l</a:t>
            </a:r>
            <a:r>
              <a:rPr dirty="0"/>
              <a:t>t</a:t>
            </a:r>
            <a:r>
              <a:rPr dirty="0" spc="-20"/>
              <a:t>m</a:t>
            </a:r>
            <a:r>
              <a:rPr dirty="0" spc="-20"/>
              <a:t>a</a:t>
            </a:r>
            <a:r>
              <a:rPr dirty="0"/>
              <a:t>y</a:t>
            </a:r>
            <a:r>
              <a:rPr dirty="0" spc="-10"/>
              <a:t>ı</a:t>
            </a:r>
            <a:r>
              <a:rPr dirty="0"/>
              <a:t>  </a:t>
            </a:r>
            <a:r>
              <a:rPr dirty="0" spc="-229"/>
              <a:t> </a:t>
            </a:r>
            <a:r>
              <a:rPr dirty="0" spc="-10">
                <a:latin typeface="Times New Roman"/>
                <a:cs typeface="Times New Roman"/>
              </a:rPr>
              <a:t>v</a:t>
            </a:r>
            <a:r>
              <a:rPr dirty="0" spc="-1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  </a:t>
            </a:r>
            <a:r>
              <a:rPr dirty="0" spc="-250">
                <a:latin typeface="Times New Roman"/>
                <a:cs typeface="Times New Roman"/>
              </a:rPr>
              <a:t> </a:t>
            </a:r>
            <a:r>
              <a:rPr dirty="0" spc="-15"/>
              <a:t>o</a:t>
            </a:r>
            <a:r>
              <a:rPr dirty="0" spc="-10"/>
              <a:t>n</a:t>
            </a:r>
            <a:r>
              <a:rPr dirty="0" spc="-10"/>
              <a:t>ları</a:t>
            </a:r>
            <a:r>
              <a:rPr dirty="0"/>
              <a:t>  </a:t>
            </a:r>
            <a:r>
              <a:rPr dirty="0" spc="-229"/>
              <a:t> </a:t>
            </a:r>
            <a:r>
              <a:rPr dirty="0" spc="-10">
                <a:solidFill>
                  <a:srgbClr val="FF0000"/>
                </a:solidFill>
              </a:rPr>
              <a:t>eğiti</a:t>
            </a:r>
            <a:r>
              <a:rPr dirty="0" spc="-40">
                <a:solidFill>
                  <a:srgbClr val="FF0000"/>
                </a:solidFill>
              </a:rPr>
              <a:t>m</a:t>
            </a:r>
            <a:r>
              <a:rPr dirty="0">
                <a:solidFill>
                  <a:srgbClr val="FF0000"/>
                </a:solidFill>
              </a:rPr>
              <a:t>d</a:t>
            </a:r>
            <a:r>
              <a:rPr dirty="0" spc="-15">
                <a:solidFill>
                  <a:srgbClr val="FF0000"/>
                </a:solidFill>
              </a:rPr>
              <a:t>en</a:t>
            </a:r>
            <a:r>
              <a:rPr dirty="0">
                <a:solidFill>
                  <a:srgbClr val="FF0000"/>
                </a:solidFill>
              </a:rPr>
              <a:t>  </a:t>
            </a:r>
            <a:r>
              <a:rPr dirty="0" spc="-225">
                <a:solidFill>
                  <a:srgbClr val="FF0000"/>
                </a:solidFill>
              </a:rPr>
              <a:t> </a:t>
            </a:r>
            <a:r>
              <a:rPr dirty="0" spc="-10">
                <a:solidFill>
                  <a:srgbClr val="FF0000"/>
                </a:solidFill>
              </a:rPr>
              <a:t>iş</a:t>
            </a:r>
            <a:r>
              <a:rPr dirty="0">
                <a:solidFill>
                  <a:srgbClr val="FF0000"/>
                </a:solidFill>
              </a:rPr>
              <a:t>  </a:t>
            </a:r>
            <a:r>
              <a:rPr dirty="0" spc="-235">
                <a:solidFill>
                  <a:srgbClr val="FF0000"/>
                </a:solidFill>
              </a:rPr>
              <a:t> </a:t>
            </a:r>
            <a:r>
              <a:rPr dirty="0" spc="-15">
                <a:solidFill>
                  <a:srgbClr val="FF0000"/>
                </a:solidFill>
              </a:rPr>
              <a:t>dün</a:t>
            </a:r>
            <a:r>
              <a:rPr dirty="0" spc="-10">
                <a:solidFill>
                  <a:srgbClr val="FF0000"/>
                </a:solidFill>
              </a:rPr>
              <a:t>y</a:t>
            </a:r>
            <a:r>
              <a:rPr dirty="0" spc="-10">
                <a:solidFill>
                  <a:srgbClr val="FF0000"/>
                </a:solidFill>
              </a:rPr>
              <a:t>asına</a:t>
            </a:r>
            <a:r>
              <a:rPr dirty="0">
                <a:solidFill>
                  <a:srgbClr val="FF0000"/>
                </a:solidFill>
              </a:rPr>
              <a:t>  </a:t>
            </a:r>
            <a:r>
              <a:rPr dirty="0" spc="-235">
                <a:solidFill>
                  <a:srgbClr val="FF0000"/>
                </a:solidFill>
              </a:rPr>
              <a:t> </a:t>
            </a:r>
            <a:r>
              <a:rPr dirty="0" spc="-10">
                <a:solidFill>
                  <a:srgbClr val="FF0000"/>
                </a:solidFill>
              </a:rPr>
              <a:t>giri</a:t>
            </a:r>
            <a:r>
              <a:rPr dirty="0" spc="-20">
                <a:solidFill>
                  <a:srgbClr val="FF0000"/>
                </a:solidFill>
              </a:rPr>
              <a:t>ş</a:t>
            </a:r>
            <a:r>
              <a:rPr dirty="0" spc="-10">
                <a:latin typeface="Times New Roman"/>
                <a:cs typeface="Times New Roman"/>
              </a:rPr>
              <a:t>i</a:t>
            </a:r>
            <a:r>
              <a:rPr dirty="0">
                <a:latin typeface="Times New Roman"/>
                <a:cs typeface="Times New Roman"/>
              </a:rPr>
              <a:t>  </a:t>
            </a:r>
            <a:r>
              <a:rPr dirty="0" spc="-235">
                <a:latin typeface="Times New Roman"/>
                <a:cs typeface="Times New Roman"/>
              </a:rPr>
              <a:t> </a:t>
            </a:r>
            <a:r>
              <a:rPr dirty="0" spc="-15"/>
              <a:t>k</a:t>
            </a:r>
            <a:r>
              <a:rPr dirty="0" spc="-10"/>
              <a:t>o</a:t>
            </a:r>
            <a:r>
              <a:rPr dirty="0" spc="-10"/>
              <a:t>l</a:t>
            </a:r>
            <a:r>
              <a:rPr dirty="0" spc="-25"/>
              <a:t>a</a:t>
            </a:r>
            <a:r>
              <a:rPr dirty="0"/>
              <a:t>y</a:t>
            </a:r>
            <a:r>
              <a:rPr dirty="0" spc="-10"/>
              <a:t>laştırm</a:t>
            </a:r>
            <a:r>
              <a:rPr dirty="0" spc="-20"/>
              <a:t>a</a:t>
            </a:r>
            <a:r>
              <a:rPr dirty="0"/>
              <a:t>y</a:t>
            </a:r>
            <a:r>
              <a:rPr dirty="0" spc="-10"/>
              <a:t>ı</a:t>
            </a:r>
            <a:r>
              <a:rPr dirty="0" spc="-10"/>
              <a:t> </a:t>
            </a:r>
            <a:r>
              <a:rPr dirty="0" spc="-10">
                <a:latin typeface="Times New Roman"/>
                <a:cs typeface="Times New Roman"/>
              </a:rPr>
              <a:t>hedefle</a:t>
            </a:r>
            <a:r>
              <a:rPr dirty="0" spc="-5">
                <a:latin typeface="Times New Roman"/>
                <a:cs typeface="Times New Roman"/>
              </a:rPr>
              <a:t>y</a:t>
            </a:r>
            <a:r>
              <a:rPr dirty="0" spc="-15">
                <a:latin typeface="Times New Roman"/>
                <a:cs typeface="Times New Roman"/>
              </a:rPr>
              <a:t>en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y</a:t>
            </a:r>
            <a:r>
              <a:rPr dirty="0" spc="-10"/>
              <a:t>enili</a:t>
            </a:r>
            <a:r>
              <a:rPr dirty="0" spc="-10"/>
              <a:t>k</a:t>
            </a:r>
            <a:r>
              <a:rPr dirty="0" spc="-10"/>
              <a:t>çi</a:t>
            </a:r>
            <a:r>
              <a:rPr dirty="0" spc="-10"/>
              <a:t> </a:t>
            </a:r>
            <a:r>
              <a:rPr dirty="0" spc="-10">
                <a:latin typeface="Times New Roman"/>
                <a:cs typeface="Times New Roman"/>
              </a:rPr>
              <a:t>pr</a:t>
            </a:r>
            <a:r>
              <a:rPr dirty="0" spc="-10">
                <a:latin typeface="Times New Roman"/>
                <a:cs typeface="Times New Roman"/>
              </a:rPr>
              <a:t>o</a:t>
            </a:r>
            <a:r>
              <a:rPr dirty="0" spc="-10">
                <a:latin typeface="Times New Roman"/>
                <a:cs typeface="Times New Roman"/>
              </a:rPr>
              <a:t>jeleri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 spc="-10">
                <a:latin typeface="Times New Roman"/>
                <a:cs typeface="Times New Roman"/>
              </a:rPr>
              <a:t>destekle</a:t>
            </a:r>
            <a:r>
              <a:rPr dirty="0" spc="-45">
                <a:latin typeface="Times New Roman"/>
                <a:cs typeface="Times New Roman"/>
              </a:rPr>
              <a:t>m</a:t>
            </a:r>
            <a:r>
              <a:rPr dirty="0" spc="-10">
                <a:latin typeface="Times New Roman"/>
                <a:cs typeface="Times New Roman"/>
              </a:rPr>
              <a:t>e,</a:t>
            </a:r>
          </a:p>
          <a:p>
            <a:pPr algn="just" marL="355600" marR="5715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Arial"/>
              <a:buChar char="•"/>
              <a:tabLst>
                <a:tab pos="355600" algn="l"/>
              </a:tabLst>
            </a:pPr>
            <a:r>
              <a:rPr dirty="0" spc="-15">
                <a:solidFill>
                  <a:srgbClr val="FF0000"/>
                </a:solidFill>
                <a:latin typeface="Times New Roman"/>
                <a:cs typeface="Times New Roman"/>
              </a:rPr>
              <a:t>Ka</a:t>
            </a:r>
            <a:r>
              <a:rPr dirty="0" spc="-4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pc="-15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dirty="0" spc="6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pc="-10">
                <a:solidFill>
                  <a:srgbClr val="FF0000"/>
                </a:solidFill>
              </a:rPr>
              <a:t>harc</a:t>
            </a:r>
            <a:r>
              <a:rPr dirty="0" spc="-5">
                <a:solidFill>
                  <a:srgbClr val="FF0000"/>
                </a:solidFill>
              </a:rPr>
              <a:t>a</a:t>
            </a:r>
            <a:r>
              <a:rPr dirty="0" spc="-20">
                <a:solidFill>
                  <a:srgbClr val="FF0000"/>
                </a:solidFill>
              </a:rPr>
              <a:t>m</a:t>
            </a:r>
            <a:r>
              <a:rPr dirty="0" spc="-20">
                <a:solidFill>
                  <a:srgbClr val="FF0000"/>
                </a:solidFill>
              </a:rPr>
              <a:t>a</a:t>
            </a:r>
            <a:r>
              <a:rPr dirty="0" spc="-10">
                <a:solidFill>
                  <a:srgbClr val="FF0000"/>
                </a:solidFill>
              </a:rPr>
              <a:t>l</a:t>
            </a:r>
            <a:r>
              <a:rPr dirty="0" spc="-5">
                <a:solidFill>
                  <a:srgbClr val="FF0000"/>
                </a:solidFill>
              </a:rPr>
              <a:t>a</a:t>
            </a:r>
            <a:r>
              <a:rPr dirty="0" spc="-10">
                <a:solidFill>
                  <a:srgbClr val="FF0000"/>
                </a:solidFill>
              </a:rPr>
              <a:t>r</a:t>
            </a:r>
            <a:r>
              <a:rPr dirty="0" spc="-5">
                <a:solidFill>
                  <a:srgbClr val="FF0000"/>
                </a:solidFill>
              </a:rPr>
              <a:t>ı</a:t>
            </a:r>
            <a:r>
              <a:rPr dirty="0" spc="-10"/>
              <a:t>nın</a:t>
            </a:r>
            <a:r>
              <a:rPr dirty="0" spc="55"/>
              <a:t> </a:t>
            </a:r>
            <a:r>
              <a:rPr dirty="0" spc="-10">
                <a:latin typeface="Times New Roman"/>
                <a:cs typeface="Times New Roman"/>
              </a:rPr>
              <a:t>v</a:t>
            </a:r>
            <a:r>
              <a:rPr dirty="0" spc="-10">
                <a:latin typeface="Times New Roman"/>
                <a:cs typeface="Times New Roman"/>
              </a:rPr>
              <a:t>e</a:t>
            </a:r>
            <a:r>
              <a:rPr dirty="0" spc="35">
                <a:latin typeface="Times New Roman"/>
                <a:cs typeface="Times New Roman"/>
              </a:rPr>
              <a:t> </a:t>
            </a:r>
            <a:r>
              <a:rPr dirty="0" spc="-10"/>
              <a:t>eğit</a:t>
            </a:r>
            <a:r>
              <a:rPr dirty="0" spc="0"/>
              <a:t>i</a:t>
            </a:r>
            <a:r>
              <a:rPr dirty="0" spc="-40"/>
              <a:t>m</a:t>
            </a:r>
            <a:r>
              <a:rPr dirty="0" spc="-10"/>
              <a:t>,</a:t>
            </a:r>
            <a:r>
              <a:rPr dirty="0" spc="55"/>
              <a:t> </a:t>
            </a:r>
            <a:r>
              <a:rPr dirty="0" spc="-15"/>
              <a:t>ö</a:t>
            </a:r>
            <a:r>
              <a:rPr dirty="0" spc="-10"/>
              <a:t>ğ</a:t>
            </a:r>
            <a:r>
              <a:rPr dirty="0" spc="-10"/>
              <a:t>retim,</a:t>
            </a:r>
            <a:r>
              <a:rPr dirty="0" spc="50"/>
              <a:t> </a:t>
            </a:r>
            <a:r>
              <a:rPr dirty="0" spc="-15"/>
              <a:t>ge</a:t>
            </a:r>
            <a:r>
              <a:rPr dirty="0" spc="-10"/>
              <a:t>n</a:t>
            </a:r>
            <a:r>
              <a:rPr dirty="0" spc="-10"/>
              <a:t>çlik</a:t>
            </a:r>
            <a:r>
              <a:rPr dirty="0" spc="55"/>
              <a:t> </a:t>
            </a:r>
            <a:r>
              <a:rPr dirty="0" spc="-10"/>
              <a:t>ç</a:t>
            </a:r>
            <a:r>
              <a:rPr dirty="0" spc="-30"/>
              <a:t>a</a:t>
            </a:r>
            <a:r>
              <a:rPr dirty="0" spc="-10"/>
              <a:t>lı</a:t>
            </a:r>
            <a:r>
              <a:rPr dirty="0"/>
              <a:t>ş</a:t>
            </a:r>
            <a:r>
              <a:rPr dirty="0" spc="-40"/>
              <a:t>m</a:t>
            </a:r>
            <a:r>
              <a:rPr dirty="0" spc="-10"/>
              <a:t>aları</a:t>
            </a:r>
            <a:r>
              <a:rPr dirty="0" spc="-10"/>
              <a:t>n</a:t>
            </a:r>
            <a:r>
              <a:rPr dirty="0" spc="-10"/>
              <a:t>a</a:t>
            </a:r>
            <a:r>
              <a:rPr dirty="0" spc="55"/>
              <a:t> </a:t>
            </a:r>
            <a:r>
              <a:rPr dirty="0" spc="-15"/>
              <a:t>ya</a:t>
            </a:r>
            <a:r>
              <a:rPr dirty="0" spc="-10"/>
              <a:t>p</a:t>
            </a:r>
            <a:r>
              <a:rPr dirty="0" spc="-10"/>
              <a:t>ılan</a:t>
            </a:r>
            <a:r>
              <a:rPr dirty="0" spc="-10"/>
              <a:t> </a:t>
            </a:r>
            <a:r>
              <a:rPr dirty="0"/>
              <a:t>y</a:t>
            </a:r>
            <a:r>
              <a:rPr dirty="0" spc="-10"/>
              <a:t>atırı</a:t>
            </a:r>
            <a:r>
              <a:rPr dirty="0" spc="-35"/>
              <a:t>m</a:t>
            </a:r>
            <a:r>
              <a:rPr dirty="0" spc="-10"/>
              <a:t>l</a:t>
            </a:r>
            <a:r>
              <a:rPr dirty="0" spc="-5"/>
              <a:t>a</a:t>
            </a:r>
            <a:r>
              <a:rPr dirty="0" spc="-10"/>
              <a:t>rın</a:t>
            </a:r>
            <a:r>
              <a:rPr dirty="0"/>
              <a:t>  </a:t>
            </a:r>
            <a:r>
              <a:rPr dirty="0" spc="-5"/>
              <a:t> </a:t>
            </a:r>
            <a:r>
              <a:rPr dirty="0" spc="-10">
                <a:solidFill>
                  <a:srgbClr val="FF0000"/>
                </a:solidFill>
              </a:rPr>
              <a:t>etki</a:t>
            </a:r>
            <a:r>
              <a:rPr dirty="0" spc="-10">
                <a:solidFill>
                  <a:srgbClr val="FF0000"/>
                </a:solidFill>
              </a:rPr>
              <a:t>n</a:t>
            </a:r>
            <a:r>
              <a:rPr dirty="0" spc="-10">
                <a:solidFill>
                  <a:srgbClr val="FF0000"/>
                </a:solidFill>
              </a:rPr>
              <a:t>li</a:t>
            </a:r>
            <a:r>
              <a:rPr dirty="0" spc="-10">
                <a:solidFill>
                  <a:srgbClr val="FF0000"/>
                </a:solidFill>
              </a:rPr>
              <a:t>ğ</a:t>
            </a:r>
            <a:r>
              <a:rPr dirty="0" spc="-10">
                <a:solidFill>
                  <a:srgbClr val="FF0000"/>
                </a:solidFill>
              </a:rPr>
              <a:t>ini</a:t>
            </a:r>
            <a:r>
              <a:rPr dirty="0">
                <a:solidFill>
                  <a:srgbClr val="FF0000"/>
                </a:solidFill>
              </a:rPr>
              <a:t>  </a:t>
            </a:r>
            <a:r>
              <a:rPr dirty="0" spc="-20">
                <a:solidFill>
                  <a:srgbClr val="FF0000"/>
                </a:solidFill>
              </a:rPr>
              <a:t> </a:t>
            </a:r>
            <a:r>
              <a:rPr dirty="0" spc="-10"/>
              <a:t>arttı</a:t>
            </a:r>
            <a:r>
              <a:rPr dirty="0"/>
              <a:t>r</a:t>
            </a:r>
            <a:r>
              <a:rPr dirty="0" spc="-15"/>
              <a:t>ma</a:t>
            </a:r>
            <a:r>
              <a:rPr dirty="0"/>
              <a:t>  </a:t>
            </a:r>
            <a:r>
              <a:rPr dirty="0" spc="-35"/>
              <a:t> </a:t>
            </a:r>
            <a:r>
              <a:rPr dirty="0" spc="-10">
                <a:latin typeface="Times New Roman"/>
                <a:cs typeface="Times New Roman"/>
              </a:rPr>
              <a:t>v</a:t>
            </a:r>
            <a:r>
              <a:rPr dirty="0" spc="-1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  </a:t>
            </a:r>
            <a:r>
              <a:rPr dirty="0" spc="-25">
                <a:latin typeface="Times New Roman"/>
                <a:cs typeface="Times New Roman"/>
              </a:rPr>
              <a:t> </a:t>
            </a:r>
            <a:r>
              <a:rPr dirty="0" spc="-15"/>
              <a:t>de</a:t>
            </a:r>
            <a:r>
              <a:rPr dirty="0" spc="-10"/>
              <a:t>ğ</a:t>
            </a:r>
            <a:r>
              <a:rPr dirty="0" spc="-10"/>
              <a:t>erlen</a:t>
            </a:r>
            <a:r>
              <a:rPr dirty="0" spc="-10"/>
              <a:t>d</a:t>
            </a:r>
            <a:r>
              <a:rPr dirty="0" spc="-10"/>
              <a:t>i</a:t>
            </a:r>
            <a:r>
              <a:rPr dirty="0"/>
              <a:t>r</a:t>
            </a:r>
            <a:r>
              <a:rPr dirty="0" spc="-20"/>
              <a:t>m</a:t>
            </a:r>
            <a:r>
              <a:rPr dirty="0" spc="-20"/>
              <a:t>e</a:t>
            </a:r>
            <a:r>
              <a:rPr dirty="0" spc="-15"/>
              <a:t>k</a:t>
            </a:r>
            <a:r>
              <a:rPr dirty="0"/>
              <a:t>  </a:t>
            </a:r>
            <a:r>
              <a:rPr dirty="0" spc="-15"/>
              <a:t> </a:t>
            </a:r>
            <a:r>
              <a:rPr dirty="0" spc="-10"/>
              <a:t>için</a:t>
            </a:r>
            <a:r>
              <a:rPr dirty="0"/>
              <a:t>  </a:t>
            </a:r>
            <a:r>
              <a:rPr dirty="0" spc="-25"/>
              <a:t> </a:t>
            </a:r>
            <a:r>
              <a:rPr dirty="0"/>
              <a:t>y</a:t>
            </a:r>
            <a:r>
              <a:rPr dirty="0" spc="-10"/>
              <a:t>e</a:t>
            </a:r>
            <a:r>
              <a:rPr dirty="0" spc="-25"/>
              <a:t>n</a:t>
            </a:r>
            <a:r>
              <a:rPr dirty="0" spc="-10"/>
              <a:t>ili</a:t>
            </a:r>
            <a:r>
              <a:rPr dirty="0" spc="-10"/>
              <a:t>k</a:t>
            </a:r>
            <a:r>
              <a:rPr dirty="0" spc="-10"/>
              <a:t>çi</a:t>
            </a:r>
            <a:r>
              <a:rPr dirty="0" spc="-10"/>
              <a:t> </a:t>
            </a:r>
            <a:r>
              <a:rPr dirty="0"/>
              <a:t>y</a:t>
            </a:r>
            <a:r>
              <a:rPr dirty="0" spc="-10"/>
              <a:t>aklaşı</a:t>
            </a:r>
            <a:r>
              <a:rPr dirty="0" spc="-40"/>
              <a:t>m</a:t>
            </a:r>
            <a:r>
              <a:rPr dirty="0" spc="-10"/>
              <a:t>ların</a:t>
            </a:r>
            <a:r>
              <a:rPr dirty="0"/>
              <a:t>   </a:t>
            </a:r>
            <a:r>
              <a:rPr dirty="0" spc="65"/>
              <a:t> </a:t>
            </a:r>
            <a:r>
              <a:rPr dirty="0" spc="-10">
                <a:latin typeface="Times New Roman"/>
                <a:cs typeface="Times New Roman"/>
              </a:rPr>
              <a:t>v</a:t>
            </a:r>
            <a:r>
              <a:rPr dirty="0" spc="-1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   </a:t>
            </a:r>
            <a:r>
              <a:rPr dirty="0" spc="40">
                <a:latin typeface="Times New Roman"/>
                <a:cs typeface="Times New Roman"/>
              </a:rPr>
              <a:t> </a:t>
            </a:r>
            <a:r>
              <a:rPr dirty="0" spc="-10"/>
              <a:t>araçların</a:t>
            </a:r>
            <a:r>
              <a:rPr dirty="0"/>
              <a:t>   </a:t>
            </a:r>
            <a:r>
              <a:rPr dirty="0" spc="55"/>
              <a:t> </a:t>
            </a:r>
            <a:r>
              <a:rPr dirty="0" spc="-15"/>
              <a:t>k</a:t>
            </a:r>
            <a:r>
              <a:rPr dirty="0" spc="-10"/>
              <a:t>u</a:t>
            </a:r>
            <a:r>
              <a:rPr dirty="0" spc="-10"/>
              <a:t>llanımını</a:t>
            </a:r>
            <a:r>
              <a:rPr dirty="0"/>
              <a:t>   </a:t>
            </a:r>
            <a:r>
              <a:rPr dirty="0" spc="55"/>
              <a:t> </a:t>
            </a:r>
            <a:r>
              <a:rPr dirty="0" spc="-10">
                <a:latin typeface="Times New Roman"/>
                <a:cs typeface="Times New Roman"/>
              </a:rPr>
              <a:t>destekl</a:t>
            </a:r>
            <a:r>
              <a:rPr dirty="0" spc="-5">
                <a:latin typeface="Times New Roman"/>
                <a:cs typeface="Times New Roman"/>
              </a:rPr>
              <a:t>e</a:t>
            </a:r>
            <a:r>
              <a:rPr dirty="0" spc="-40">
                <a:latin typeface="Times New Roman"/>
                <a:cs typeface="Times New Roman"/>
              </a:rPr>
              <a:t>m</a:t>
            </a:r>
            <a:r>
              <a:rPr dirty="0" spc="-10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   </a:t>
            </a:r>
            <a:r>
              <a:rPr dirty="0" spc="60">
                <a:latin typeface="Times New Roman"/>
                <a:cs typeface="Times New Roman"/>
              </a:rPr>
              <a:t> </a:t>
            </a:r>
            <a:r>
              <a:rPr dirty="0" spc="-10">
                <a:latin typeface="Times New Roman"/>
                <a:cs typeface="Times New Roman"/>
              </a:rPr>
              <a:t>(</a:t>
            </a:r>
            <a:r>
              <a:rPr dirty="0" spc="-15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pc="-4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pc="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dirty="0" spc="-1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dirty="0" spc="-10">
                <a:solidFill>
                  <a:srgbClr val="FF0000"/>
                </a:solidFill>
              </a:rPr>
              <a:t>özel</a:t>
            </a:r>
            <a:r>
              <a:rPr dirty="0" spc="-10">
                <a:solidFill>
                  <a:srgbClr val="FF0000"/>
                </a:solidFill>
              </a:rPr>
              <a:t> ortaklığı,</a:t>
            </a:r>
            <a:r>
              <a:rPr dirty="0" spc="15">
                <a:solidFill>
                  <a:srgbClr val="FF0000"/>
                </a:solidFill>
              </a:rPr>
              <a:t> </a:t>
            </a:r>
            <a:r>
              <a:rPr dirty="0" spc="-4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pc="-10">
                <a:solidFill>
                  <a:srgbClr val="FF0000"/>
                </a:solidFill>
                <a:latin typeface="Times New Roman"/>
                <a:cs typeface="Times New Roman"/>
              </a:rPr>
              <a:t>ali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spc="-10">
                <a:solidFill>
                  <a:srgbClr val="FF0000"/>
                </a:solidFill>
                <a:latin typeface="Times New Roman"/>
                <a:cs typeface="Times New Roman"/>
              </a:rPr>
              <a:t>et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pc="-15">
                <a:solidFill>
                  <a:srgbClr val="FF0000"/>
                </a:solidFill>
              </a:rPr>
              <a:t>pa</a:t>
            </a:r>
            <a:r>
              <a:rPr dirty="0">
                <a:solidFill>
                  <a:srgbClr val="FF0000"/>
                </a:solidFill>
              </a:rPr>
              <a:t>y</a:t>
            </a:r>
            <a:r>
              <a:rPr dirty="0" spc="-10">
                <a:solidFill>
                  <a:srgbClr val="FF0000"/>
                </a:solidFill>
              </a:rPr>
              <a:t>laşı</a:t>
            </a:r>
            <a:r>
              <a:rPr dirty="0" spc="-40">
                <a:solidFill>
                  <a:srgbClr val="FF0000"/>
                </a:solidFill>
              </a:rPr>
              <a:t>m</a:t>
            </a:r>
            <a:r>
              <a:rPr dirty="0" spc="-10">
                <a:solidFill>
                  <a:srgbClr val="FF0000"/>
                </a:solidFill>
              </a:rPr>
              <a:t>ı</a:t>
            </a:r>
            <a:r>
              <a:rPr dirty="0" spc="20">
                <a:solidFill>
                  <a:srgbClr val="FF0000"/>
                </a:solidFill>
              </a:rPr>
              <a:t> </a:t>
            </a:r>
            <a:r>
              <a:rPr dirty="0" spc="-10">
                <a:solidFill>
                  <a:srgbClr val="FF0000"/>
                </a:solidFill>
                <a:latin typeface="Times New Roman"/>
                <a:cs typeface="Times New Roman"/>
              </a:rPr>
              <a:t>gib</a:t>
            </a:r>
            <a:r>
              <a:rPr dirty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pc="-10"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089529" y="577875"/>
            <a:ext cx="2950845" cy="8680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905">
              <a:lnSpc>
                <a:spcPts val="3360"/>
              </a:lnSpc>
            </a:pPr>
            <a:r>
              <a:rPr dirty="0" sz="2800" spc="-15" b="1">
                <a:solidFill>
                  <a:srgbClr val="C00000"/>
                </a:solidFill>
                <a:latin typeface="Times New Roman"/>
                <a:cs typeface="Times New Roman"/>
              </a:rPr>
              <a:t>Stra</a:t>
            </a:r>
            <a:r>
              <a:rPr dirty="0" sz="2800" spc="-5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2800" spc="-15" b="1">
                <a:solidFill>
                  <a:srgbClr val="C00000"/>
                </a:solidFill>
                <a:latin typeface="Times New Roman"/>
                <a:cs typeface="Times New Roman"/>
              </a:rPr>
              <a:t>ejik</a:t>
            </a:r>
            <a:r>
              <a:rPr dirty="0" sz="2800" spc="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25" b="1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2800" spc="-30" b="1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dirty="0" sz="2800" spc="-10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2800" spc="-10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2800" spc="-40" b="1">
                <a:solidFill>
                  <a:srgbClr val="C00000"/>
                </a:solidFill>
                <a:latin typeface="Times New Roman"/>
                <a:cs typeface="Times New Roman"/>
              </a:rPr>
              <a:t>k</a:t>
            </a:r>
            <a:r>
              <a:rPr dirty="0" sz="2800" spc="-15" b="1">
                <a:solidFill>
                  <a:srgbClr val="C00000"/>
                </a:solidFill>
                <a:latin typeface="Times New Roman"/>
                <a:cs typeface="Times New Roman"/>
              </a:rPr>
              <a:t>lık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840"/>
              </a:lnSpc>
            </a:pPr>
            <a:r>
              <a:rPr dirty="0" sz="3200" spc="-360" b="1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at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dirty="0" sz="3200" spc="-2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Öncelikler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07340" y="1291606"/>
            <a:ext cx="8531225" cy="8915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İş </a:t>
            </a:r>
            <a:r>
              <a:rPr dirty="0" sz="2000" spc="-2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dünyası </a:t>
            </a:r>
            <a:r>
              <a:rPr dirty="0" sz="2000" spc="-21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 </a:t>
            </a:r>
            <a:r>
              <a:rPr dirty="0" sz="2000" spc="-2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eğit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m </a:t>
            </a:r>
            <a:r>
              <a:rPr dirty="0" sz="2000" spc="-20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</a:t>
            </a:r>
            <a:r>
              <a:rPr dirty="0" sz="2000" spc="-15">
                <a:latin typeface="Times New Roman"/>
                <a:cs typeface="Times New Roman"/>
              </a:rPr>
              <a:t>u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u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rı </a:t>
            </a:r>
            <a:r>
              <a:rPr dirty="0" sz="2000" spc="-200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ras</a:t>
            </a:r>
            <a:r>
              <a:rPr dirty="0" sz="2000" spc="-15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nda </a:t>
            </a:r>
            <a:r>
              <a:rPr dirty="0" sz="2000" spc="-2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güç</a:t>
            </a:r>
            <a:r>
              <a:rPr dirty="0" sz="2000" spc="-2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ü </a:t>
            </a:r>
            <a:r>
              <a:rPr dirty="0" sz="2000" spc="-1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kl</a:t>
            </a:r>
            <a:r>
              <a:rPr dirty="0" sz="2000" spc="-2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kl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ra </a:t>
            </a:r>
            <a:r>
              <a:rPr dirty="0" sz="2000" spc="-1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day</a:t>
            </a:r>
            <a:r>
              <a:rPr dirty="0" sz="2000" spc="-2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nan </a:t>
            </a:r>
            <a:r>
              <a:rPr dirty="0" sz="2000" spc="-190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ş </a:t>
            </a:r>
            <a:r>
              <a:rPr dirty="0" sz="2000" spc="-2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b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nlı</a:t>
            </a:r>
            <a:r>
              <a:rPr dirty="0" sz="2000">
                <a:latin typeface="Times New Roman"/>
                <a:cs typeface="Times New Roman"/>
              </a:rPr>
              <a:t> öğr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(Çır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kl</a:t>
            </a:r>
            <a:r>
              <a:rPr dirty="0" sz="2000" spc="-2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k</a:t>
            </a:r>
            <a:r>
              <a:rPr dirty="0" sz="2000" spc="6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6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ki</a:t>
            </a:r>
            <a:r>
              <a:rPr dirty="0" sz="2000" spc="-2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ö</a:t>
            </a:r>
            <a:r>
              <a:rPr dirty="0" sz="2000" spc="-15">
                <a:latin typeface="Times New Roman"/>
                <a:cs typeface="Times New Roman"/>
              </a:rPr>
              <a:t>ğ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7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10">
                <a:latin typeface="Times New Roman"/>
                <a:cs typeface="Times New Roman"/>
              </a:rPr>
              <a:t>d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2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ni</a:t>
            </a:r>
            <a:r>
              <a:rPr dirty="0" sz="2000" spc="6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d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0">
                <a:latin typeface="Times New Roman"/>
                <a:cs typeface="Times New Roman"/>
              </a:rPr>
              <a:t>ç</a:t>
            </a:r>
            <a:r>
              <a:rPr dirty="0" sz="2000">
                <a:latin typeface="Times New Roman"/>
                <a:cs typeface="Times New Roman"/>
              </a:rPr>
              <a:t>er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n)</a:t>
            </a:r>
            <a:r>
              <a:rPr dirty="0" sz="2000" spc="5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il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sl</a:t>
            </a:r>
            <a:r>
              <a:rPr dirty="0" sz="2000" spc="-2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ki</a:t>
            </a:r>
            <a:r>
              <a:rPr dirty="0" sz="2000" spc="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ğ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ü</a:t>
            </a:r>
            <a:r>
              <a:rPr dirty="0" sz="2000" spc="5">
                <a:latin typeface="Times New Roman"/>
                <a:cs typeface="Times New Roman"/>
              </a:rPr>
              <a:t>k</a:t>
            </a:r>
            <a:r>
              <a:rPr dirty="0" sz="2000">
                <a:latin typeface="Times New Roman"/>
                <a:cs typeface="Times New Roman"/>
              </a:rPr>
              <a:t>sek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kal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nin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gel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ş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ir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ni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dest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kle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7340" y="2358787"/>
            <a:ext cx="8532495" cy="5867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1242695" algn="l"/>
                <a:tab pos="2295525" algn="l"/>
                <a:tab pos="3449320" algn="l"/>
                <a:tab pos="4582160" algn="l"/>
                <a:tab pos="5423535" algn="l"/>
                <a:tab pos="6337935" algn="l"/>
                <a:tab pos="6801484" algn="l"/>
                <a:tab pos="7828915" algn="l"/>
              </a:tabLst>
            </a:pP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sz="2000" spc="5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sy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l	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ak</a:t>
            </a:r>
            <a:r>
              <a:rPr dirty="0" sz="2000" spc="-15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8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,	</a:t>
            </a:r>
            <a:r>
              <a:rPr dirty="0" sz="2000">
                <a:latin typeface="Times New Roman"/>
                <a:cs typeface="Times New Roman"/>
              </a:rPr>
              <a:t>ka</a:t>
            </a:r>
            <a:r>
              <a:rPr dirty="0" sz="2000" spc="-15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k</a:t>
            </a:r>
            <a:r>
              <a:rPr dirty="0" sz="2000" spc="-15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	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j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nsl</a:t>
            </a:r>
            <a:r>
              <a:rPr dirty="0" sz="2000" spc="-2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 spc="-15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,	</a:t>
            </a:r>
            <a:r>
              <a:rPr dirty="0" sz="2000" spc="-20">
                <a:latin typeface="Times New Roman"/>
                <a:cs typeface="Times New Roman"/>
              </a:rPr>
              <a:t>t</a:t>
            </a:r>
            <a:r>
              <a:rPr dirty="0" sz="2000" spc="-2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caret	</a:t>
            </a:r>
            <a:r>
              <a:rPr dirty="0" sz="2000">
                <a:latin typeface="Times New Roman"/>
                <a:cs typeface="Times New Roman"/>
              </a:rPr>
              <a:t>oda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rı	</a:t>
            </a:r>
            <a:r>
              <a:rPr dirty="0" sz="2000" spc="-10">
                <a:latin typeface="Times New Roman"/>
                <a:cs typeface="Times New Roman"/>
              </a:rPr>
              <a:t>il</a:t>
            </a:r>
            <a:r>
              <a:rPr dirty="0" sz="2000">
                <a:latin typeface="Times New Roman"/>
                <a:cs typeface="Times New Roman"/>
              </a:rPr>
              <a:t>e	</a:t>
            </a:r>
            <a:r>
              <a:rPr dirty="0" sz="2000">
                <a:latin typeface="Times New Roman"/>
                <a:cs typeface="Times New Roman"/>
              </a:rPr>
              <a:t>M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sl</a:t>
            </a:r>
            <a:r>
              <a:rPr dirty="0" sz="2000" spc="-2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ki	</a:t>
            </a:r>
            <a:r>
              <a:rPr dirty="0" sz="2000">
                <a:latin typeface="Times New Roman"/>
                <a:cs typeface="Times New Roman"/>
              </a:rPr>
              <a:t>Eğ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 sağla</a:t>
            </a:r>
            <a:r>
              <a:rPr dirty="0" sz="2000" spc="-1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ı</a:t>
            </a:r>
            <a:r>
              <a:rPr dirty="0" sz="2000" spc="-10">
                <a:latin typeface="Times New Roman"/>
                <a:cs typeface="Times New Roman"/>
              </a:rPr>
              <a:t>c</a:t>
            </a:r>
            <a:r>
              <a:rPr dirty="0" sz="2000" spc="-2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ı </a:t>
            </a:r>
            <a:r>
              <a:rPr dirty="0" sz="2000" spc="-180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as</a:t>
            </a:r>
            <a:r>
              <a:rPr dirty="0" sz="2000" spc="-1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nda </a:t>
            </a:r>
            <a:r>
              <a:rPr dirty="0" sz="2000" spc="-18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ku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ula</a:t>
            </a:r>
            <a:r>
              <a:rPr dirty="0" sz="2000" spc="-15">
                <a:latin typeface="Times New Roman"/>
                <a:cs typeface="Times New Roman"/>
              </a:rPr>
              <a:t>c</a:t>
            </a:r>
            <a:r>
              <a:rPr dirty="0" sz="2000">
                <a:latin typeface="Times New Roman"/>
                <a:cs typeface="Times New Roman"/>
              </a:rPr>
              <a:t>ak </a:t>
            </a:r>
            <a:r>
              <a:rPr dirty="0" sz="2000" spc="-1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</a:t>
            </a:r>
            <a:r>
              <a:rPr dirty="0" sz="2000" spc="10">
                <a:latin typeface="Times New Roman"/>
                <a:cs typeface="Times New Roman"/>
              </a:rPr>
              <a:t>ü</a:t>
            </a:r>
            <a:r>
              <a:rPr dirty="0" sz="2000" spc="-15">
                <a:latin typeface="Times New Roman"/>
                <a:cs typeface="Times New Roman"/>
              </a:rPr>
              <a:t>ç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ü</a:t>
            </a:r>
            <a:r>
              <a:rPr dirty="0" sz="2000" spc="-10">
                <a:latin typeface="Times New Roman"/>
                <a:cs typeface="Times New Roman"/>
              </a:rPr>
              <a:t>-</a:t>
            </a:r>
            <a:r>
              <a:rPr dirty="0" sz="2000">
                <a:latin typeface="Times New Roman"/>
                <a:cs typeface="Times New Roman"/>
              </a:rPr>
              <a:t>kalı</a:t>
            </a:r>
            <a:r>
              <a:rPr dirty="0" sz="2000" spc="-10">
                <a:latin typeface="Times New Roman"/>
                <a:cs typeface="Times New Roman"/>
              </a:rPr>
              <a:t>c</a:t>
            </a:r>
            <a:r>
              <a:rPr dirty="0" sz="2000">
                <a:latin typeface="Times New Roman"/>
                <a:cs typeface="Times New Roman"/>
              </a:rPr>
              <a:t>ı </a:t>
            </a:r>
            <a:r>
              <a:rPr dirty="0" sz="2000" spc="-19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kl</a:t>
            </a:r>
            <a:r>
              <a:rPr dirty="0" sz="2000" spc="-2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kl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 </a:t>
            </a:r>
            <a:r>
              <a:rPr dirty="0" sz="2000" spc="-1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sı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as</a:t>
            </a:r>
            <a:r>
              <a:rPr dirty="0" sz="2000" spc="-1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5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a </a:t>
            </a:r>
            <a:r>
              <a:rPr dirty="0" sz="2000" spc="-185">
                <a:latin typeface="Times New Roman"/>
                <a:cs typeface="Times New Roman"/>
              </a:rPr>
              <a:t> </a:t>
            </a:r>
            <a:r>
              <a:rPr dirty="0" sz="2000" spc="-5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ş </a:t>
            </a:r>
            <a:r>
              <a:rPr dirty="0" sz="2000" spc="-17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z</a:t>
            </a:r>
            <a:r>
              <a:rPr dirty="0" sz="2000" spc="-20">
                <a:latin typeface="Times New Roman"/>
                <a:cs typeface="Times New Roman"/>
              </a:rPr>
              <a:t>a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anlı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0240" y="2969823"/>
            <a:ext cx="4020185" cy="2800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1202690" algn="l"/>
                <a:tab pos="1716405" algn="l"/>
                <a:tab pos="2990850" algn="l"/>
              </a:tabLst>
            </a:pP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ü</a:t>
            </a:r>
            <a:r>
              <a:rPr dirty="0" sz="2000" spc="5">
                <a:latin typeface="Times New Roman"/>
                <a:cs typeface="Times New Roman"/>
              </a:rPr>
              <a:t>f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dat	</a:t>
            </a:r>
            <a:r>
              <a:rPr dirty="0" sz="2000" spc="-10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	u</a:t>
            </a:r>
            <a:r>
              <a:rPr dirty="0" sz="2000" spc="-15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gul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	uyu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uyla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19853" y="2969823"/>
            <a:ext cx="3919854" cy="5854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10820" marR="5080" indent="-198120">
              <a:lnSpc>
                <a:spcPct val="100000"/>
              </a:lnSpc>
              <a:tabLst>
                <a:tab pos="1299845" algn="l"/>
                <a:tab pos="2082164" algn="l"/>
                <a:tab pos="2630805" algn="l"/>
                <a:tab pos="2893060" algn="l"/>
                <a:tab pos="3664585" algn="l"/>
              </a:tabLst>
            </a:pPr>
            <a:r>
              <a:rPr dirty="0" sz="2000" spc="-15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kono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ik	</a:t>
            </a: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sz="2000" spc="-15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k</a:t>
            </a:r>
            <a:r>
              <a:rPr dirty="0" sz="2000" spc="-15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örd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ki	aç</a:t>
            </a:r>
            <a:r>
              <a:rPr dirty="0" sz="2000" spc="-2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kl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rı	</a:t>
            </a:r>
            <a:r>
              <a:rPr dirty="0" sz="2000" spc="5">
                <a:latin typeface="Times New Roman"/>
                <a:cs typeface="Times New Roman"/>
              </a:rPr>
              <a:t>ve </a:t>
            </a:r>
            <a:r>
              <a:rPr dirty="0" sz="2000">
                <a:latin typeface="Times New Roman"/>
                <a:cs typeface="Times New Roman"/>
              </a:rPr>
              <a:t>Eğit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le	</a:t>
            </a:r>
            <a:r>
              <a:rPr dirty="0" sz="2000" spc="-1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25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gi</a:t>
            </a:r>
            <a:r>
              <a:rPr dirty="0" sz="2000" spc="-2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i	e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ek	</a:t>
            </a:r>
            <a:r>
              <a:rPr dirty="0" sz="2000">
                <a:latin typeface="Times New Roman"/>
                <a:cs typeface="Times New Roman"/>
              </a:rPr>
              <a:t>pi</a:t>
            </a:r>
            <a:r>
              <a:rPr dirty="0" sz="2000" spc="-2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asas</a:t>
            </a:r>
            <a:r>
              <a:rPr dirty="0" sz="2000" spc="-2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nı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240" y="3274877"/>
            <a:ext cx="4232275" cy="5848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tabLst>
                <a:tab pos="1852295" algn="l"/>
                <a:tab pos="2900680" algn="l"/>
                <a:tab pos="3402329" algn="l"/>
              </a:tabLst>
            </a:pPr>
            <a:r>
              <a:rPr dirty="0" sz="2000">
                <a:latin typeface="Times New Roman"/>
                <a:cs typeface="Times New Roman"/>
              </a:rPr>
              <a:t>uyu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suz</a:t>
            </a:r>
            <a:r>
              <a:rPr dirty="0" sz="2000" spc="-2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ukl</a:t>
            </a:r>
            <a:r>
              <a:rPr dirty="0" sz="2000" spc="-10">
                <a:latin typeface="Times New Roman"/>
                <a:cs typeface="Times New Roman"/>
              </a:rPr>
              <a:t>ar</a:t>
            </a:r>
            <a:r>
              <a:rPr dirty="0" sz="2000">
                <a:latin typeface="Times New Roman"/>
                <a:cs typeface="Times New Roman"/>
              </a:rPr>
              <a:t>ı	</a:t>
            </a:r>
            <a:r>
              <a:rPr dirty="0" sz="2000">
                <a:latin typeface="Times New Roman"/>
                <a:cs typeface="Times New Roman"/>
              </a:rPr>
              <a:t>aza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	</a:t>
            </a:r>
            <a:r>
              <a:rPr dirty="0" sz="2000" spc="-10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	M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sl</a:t>
            </a:r>
            <a:r>
              <a:rPr dirty="0" sz="2000" spc="-2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ki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</a:t>
            </a:r>
            <a:r>
              <a:rPr dirty="0" sz="2000" spc="10">
                <a:latin typeface="Times New Roman"/>
                <a:cs typeface="Times New Roman"/>
              </a:rPr>
              <a:t>ü</a:t>
            </a:r>
            <a:r>
              <a:rPr dirty="0" sz="2000">
                <a:latin typeface="Times New Roman"/>
                <a:cs typeface="Times New Roman"/>
              </a:rPr>
              <a:t>ç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5">
                <a:latin typeface="Times New Roman"/>
                <a:cs typeface="Times New Roman"/>
              </a:rPr>
              <a:t>d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r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e,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4035441"/>
            <a:ext cx="8531225" cy="24161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08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ECVET</a:t>
            </a:r>
            <a:r>
              <a:rPr dirty="0" sz="2000" spc="5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Q</a:t>
            </a:r>
            <a:r>
              <a:rPr dirty="0" sz="2000" spc="-25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VET</a:t>
            </a:r>
            <a:r>
              <a:rPr dirty="0" sz="2000" spc="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vs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 spc="-2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er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8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</a:t>
            </a:r>
            <a:r>
              <a:rPr dirty="0" sz="2000" spc="-15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usal</a:t>
            </a:r>
            <a:r>
              <a:rPr dirty="0" sz="2000" spc="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düze</a:t>
            </a:r>
            <a:r>
              <a:rPr dirty="0" sz="2000" spc="-1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80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kıcı</a:t>
            </a:r>
            <a:r>
              <a:rPr dirty="0" sz="2000" spc="70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8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ut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rlı</a:t>
            </a:r>
            <a:r>
              <a:rPr dirty="0" sz="2000" spc="7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</a:t>
            </a:r>
            <a:r>
              <a:rPr dirty="0" sz="2000" spc="-15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g</a:t>
            </a:r>
            <a:r>
              <a:rPr dirty="0" sz="2000" spc="10">
                <a:latin typeface="Times New Roman"/>
                <a:cs typeface="Times New Roman"/>
              </a:rPr>
              <a:t>u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2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ası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sz="2000" spc="-10">
                <a:latin typeface="Times New Roman"/>
                <a:cs typeface="Times New Roman"/>
              </a:rPr>
              <a:t>u</a:t>
            </a:r>
            <a:r>
              <a:rPr dirty="0" sz="2000">
                <a:latin typeface="Times New Roman"/>
                <a:cs typeface="Times New Roman"/>
              </a:rPr>
              <a:t>ret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 spc="-1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le  </a:t>
            </a:r>
            <a:r>
              <a:rPr dirty="0" sz="2000" spc="-235">
                <a:latin typeface="Times New Roman"/>
                <a:cs typeface="Times New Roman"/>
              </a:rPr>
              <a:t> 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25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eki  </a:t>
            </a:r>
            <a:r>
              <a:rPr dirty="0" sz="2000" spc="-235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ği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im </a:t>
            </a:r>
            <a:r>
              <a:rPr dirty="0" sz="2000" spc="2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sz="2000" spc="-2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s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ri  </a:t>
            </a:r>
            <a:r>
              <a:rPr dirty="0" sz="2000" spc="-229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ras</a:t>
            </a:r>
            <a:r>
              <a:rPr dirty="0" sz="2000" spc="-2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5">
                <a:latin typeface="Times New Roman"/>
                <a:cs typeface="Times New Roman"/>
              </a:rPr>
              <a:t>d</a:t>
            </a:r>
            <a:r>
              <a:rPr dirty="0" sz="2000">
                <a:latin typeface="Times New Roman"/>
                <a:cs typeface="Times New Roman"/>
              </a:rPr>
              <a:t>a  </a:t>
            </a:r>
            <a:r>
              <a:rPr dirty="0" sz="2000" spc="-2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ş</a:t>
            </a:r>
            <a:r>
              <a:rPr dirty="0" sz="2000" spc="-1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25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klı  </a:t>
            </a:r>
            <a:r>
              <a:rPr dirty="0" sz="2000" spc="-24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g</a:t>
            </a:r>
            <a:r>
              <a:rPr dirty="0" sz="2000">
                <a:latin typeface="Times New Roman"/>
                <a:cs typeface="Times New Roman"/>
              </a:rPr>
              <a:t>ü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 spc="-15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n  </a:t>
            </a:r>
            <a:r>
              <a:rPr dirty="0" sz="2000" spc="-2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ve  </a:t>
            </a:r>
            <a:r>
              <a:rPr dirty="0" sz="2000" spc="-2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ş</a:t>
            </a:r>
            <a:r>
              <a:rPr dirty="0" sz="2000" spc="-20">
                <a:latin typeface="Times New Roman"/>
                <a:cs typeface="Times New Roman"/>
              </a:rPr>
              <a:t>e</a:t>
            </a:r>
            <a:r>
              <a:rPr dirty="0" sz="2000" spc="-45">
                <a:latin typeface="Times New Roman"/>
                <a:cs typeface="Times New Roman"/>
              </a:rPr>
              <a:t>f</a:t>
            </a:r>
            <a:r>
              <a:rPr dirty="0" sz="2000">
                <a:latin typeface="Times New Roman"/>
                <a:cs typeface="Times New Roman"/>
              </a:rPr>
              <a:t>fa</a:t>
            </a:r>
            <a:r>
              <a:rPr dirty="0" sz="2000" spc="-10">
                <a:latin typeface="Times New Roman"/>
                <a:cs typeface="Times New Roman"/>
              </a:rPr>
              <a:t>f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5">
                <a:latin typeface="Times New Roman"/>
                <a:cs typeface="Times New Roman"/>
              </a:rPr>
              <a:t>ı</a:t>
            </a:r>
            <a:r>
              <a:rPr dirty="0" sz="2000" spc="-10">
                <a:latin typeface="Times New Roman"/>
                <a:cs typeface="Times New Roman"/>
              </a:rPr>
              <a:t>ğ</a:t>
            </a:r>
            <a:r>
              <a:rPr dirty="0" sz="200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 art</a:t>
            </a:r>
            <a:r>
              <a:rPr dirty="0" sz="2000" spc="-1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a,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K</a:t>
            </a:r>
            <a:r>
              <a:rPr dirty="0" sz="2000" spc="10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eriş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bil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ka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er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10">
                <a:latin typeface="Times New Roman"/>
                <a:cs typeface="Times New Roman"/>
              </a:rPr>
              <a:t>d</a:t>
            </a:r>
            <a:r>
              <a:rPr dirty="0" sz="2000">
                <a:latin typeface="Times New Roman"/>
                <a:cs typeface="Times New Roman"/>
              </a:rPr>
              <a:t>aklı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süre</a:t>
            </a:r>
            <a:r>
              <a:rPr dirty="0" sz="2000" spc="5">
                <a:latin typeface="Times New Roman"/>
                <a:cs typeface="Times New Roman"/>
              </a:rPr>
              <a:t>k</a:t>
            </a:r>
            <a:r>
              <a:rPr dirty="0" sz="2000">
                <a:latin typeface="Times New Roman"/>
                <a:cs typeface="Times New Roman"/>
              </a:rPr>
              <a:t>li</a:t>
            </a:r>
            <a:r>
              <a:rPr dirty="0" sz="2000" spc="-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sl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ki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Eğit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i t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şvik,</a:t>
            </a:r>
            <a:endParaRPr sz="20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000">
                <a:latin typeface="Times New Roman"/>
                <a:cs typeface="Times New Roman"/>
              </a:rPr>
              <a:t>İş</a:t>
            </a:r>
            <a:r>
              <a:rPr dirty="0" sz="2000" spc="1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2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b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nlı</a:t>
            </a:r>
            <a:r>
              <a:rPr dirty="0" sz="2000" spc="114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öğr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e,</a:t>
            </a:r>
            <a:r>
              <a:rPr dirty="0" sz="2000" spc="1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okul</a:t>
            </a:r>
            <a:r>
              <a:rPr dirty="0" sz="2000" spc="1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öğ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enleri</a:t>
            </a:r>
            <a:r>
              <a:rPr dirty="0" sz="2000" spc="135">
                <a:latin typeface="Times New Roman"/>
                <a:cs typeface="Times New Roman"/>
              </a:rPr>
              <a:t> </a:t>
            </a:r>
            <a:r>
              <a:rPr dirty="0" sz="2000" spc="-10">
                <a:latin typeface="Times New Roman"/>
                <a:cs typeface="Times New Roman"/>
              </a:rPr>
              <a:t>il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1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ş</a:t>
            </a:r>
            <a:r>
              <a:rPr dirty="0" sz="2000" spc="-2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rket</a:t>
            </a:r>
            <a:r>
              <a:rPr dirty="0" sz="2000" spc="1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ğ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enle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1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ara</a:t>
            </a:r>
            <a:r>
              <a:rPr dirty="0" sz="2000" spc="-10">
                <a:latin typeface="Times New Roman"/>
                <a:cs typeface="Times New Roman"/>
              </a:rPr>
              <a:t>s</a:t>
            </a:r>
            <a:r>
              <a:rPr dirty="0" sz="2000">
                <a:latin typeface="Times New Roman"/>
                <a:cs typeface="Times New Roman"/>
              </a:rPr>
              <a:t>ı</a:t>
            </a:r>
            <a:r>
              <a:rPr dirty="0" sz="2000" spc="-1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da</a:t>
            </a:r>
            <a:r>
              <a:rPr dirty="0" sz="2000" spc="1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kl</a:t>
            </a:r>
            <a:r>
              <a:rPr dirty="0" sz="2000" spc="-2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kl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  </a:t>
            </a:r>
            <a:r>
              <a:rPr dirty="0" sz="2000" spc="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ş</a:t>
            </a:r>
            <a:r>
              <a:rPr dirty="0" sz="2000" spc="-2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 spc="5">
                <a:latin typeface="Times New Roman"/>
                <a:cs typeface="Times New Roman"/>
              </a:rPr>
              <a:t>k</a:t>
            </a:r>
            <a:r>
              <a:rPr dirty="0" sz="2000" spc="-15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t  </a:t>
            </a:r>
            <a:r>
              <a:rPr dirty="0" sz="2000" spc="100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ğ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enler</a:t>
            </a:r>
            <a:r>
              <a:rPr dirty="0" sz="2000" spc="-2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nin  </a:t>
            </a:r>
            <a:r>
              <a:rPr dirty="0" sz="2000" spc="105">
                <a:latin typeface="Times New Roman"/>
                <a:cs typeface="Times New Roman"/>
              </a:rPr>
              <a:t> </a:t>
            </a:r>
            <a:r>
              <a:rPr dirty="0" sz="2000" spc="-15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ğit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ine  </a:t>
            </a:r>
            <a:r>
              <a:rPr dirty="0" sz="2000" spc="9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od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k</a:t>
            </a:r>
            <a:r>
              <a:rPr dirty="0" sz="2000" spc="-15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anıl</a:t>
            </a:r>
            <a:r>
              <a:rPr dirty="0" sz="2000" spc="-2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k  </a:t>
            </a:r>
            <a:r>
              <a:rPr dirty="0" sz="2000" spc="1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kl</a:t>
            </a:r>
            <a:r>
              <a:rPr dirty="0" sz="2000" spc="-2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kl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  </a:t>
            </a:r>
            <a:r>
              <a:rPr dirty="0" sz="2000" spc="10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ku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u</a:t>
            </a:r>
            <a:r>
              <a:rPr dirty="0" sz="2000" spc="-15">
                <a:latin typeface="Times New Roman"/>
                <a:cs typeface="Times New Roman"/>
              </a:rPr>
              <a:t>l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as</a:t>
            </a:r>
            <a:r>
              <a:rPr dirty="0" sz="2000" spc="-1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nı,</a:t>
            </a:r>
            <a:r>
              <a:rPr dirty="0" sz="2000">
                <a:latin typeface="Times New Roman"/>
                <a:cs typeface="Times New Roman"/>
              </a:rPr>
              <a:t> ö</a:t>
            </a:r>
            <a:r>
              <a:rPr dirty="0" sz="2000" spc="10">
                <a:latin typeface="Times New Roman"/>
                <a:cs typeface="Times New Roman"/>
              </a:rPr>
              <a:t>ğ</a:t>
            </a:r>
            <a:r>
              <a:rPr dirty="0" sz="2000">
                <a:latin typeface="Times New Roman"/>
                <a:cs typeface="Times New Roman"/>
              </a:rPr>
              <a:t>ret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eğit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c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rin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beceri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rli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ikler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ni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geliş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iri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ni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şvik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73348" y="471195"/>
            <a:ext cx="2779395" cy="38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800" spc="-15" b="1">
                <a:solidFill>
                  <a:srgbClr val="C00000"/>
                </a:solidFill>
                <a:latin typeface="Times New Roman"/>
                <a:cs typeface="Times New Roman"/>
              </a:rPr>
              <a:t>Stra</a:t>
            </a:r>
            <a:r>
              <a:rPr dirty="0" sz="2800" spc="-5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2800" spc="-15" b="1">
                <a:solidFill>
                  <a:srgbClr val="C00000"/>
                </a:solidFill>
                <a:latin typeface="Times New Roman"/>
                <a:cs typeface="Times New Roman"/>
              </a:rPr>
              <a:t>ejik</a:t>
            </a:r>
            <a:r>
              <a:rPr dirty="0" sz="2800" spc="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25" b="1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2800" spc="-30" b="1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dirty="0" sz="2800" spc="-10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2800" spc="-10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2800" spc="-40" b="1">
                <a:solidFill>
                  <a:srgbClr val="C00000"/>
                </a:solidFill>
                <a:latin typeface="Times New Roman"/>
                <a:cs typeface="Times New Roman"/>
              </a:rPr>
              <a:t>k</a:t>
            </a:r>
            <a:r>
              <a:rPr dirty="0" sz="2800" spc="-15" b="1">
                <a:solidFill>
                  <a:srgbClr val="C00000"/>
                </a:solidFill>
                <a:latin typeface="Times New Roman"/>
                <a:cs typeface="Times New Roman"/>
              </a:rPr>
              <a:t>lık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21891" y="915057"/>
            <a:ext cx="5281930" cy="4826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600" b="1">
                <a:solidFill>
                  <a:srgbClr val="C00000"/>
                </a:solidFill>
                <a:latin typeface="Times New Roman"/>
                <a:cs typeface="Times New Roman"/>
              </a:rPr>
              <a:t>Mesleki Eğitim Öncel</a:t>
            </a:r>
            <a:r>
              <a:rPr dirty="0" sz="3600" spc="-15" b="1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dirty="0" sz="3600" b="1">
                <a:solidFill>
                  <a:srgbClr val="C00000"/>
                </a:solidFill>
                <a:latin typeface="Times New Roman"/>
                <a:cs typeface="Times New Roman"/>
              </a:rPr>
              <a:t>kleri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6018" y="736577"/>
            <a:ext cx="8036559" cy="4070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825"/>
              </a:lnSpc>
            </a:pP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Strat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jik</a:t>
            </a:r>
            <a:r>
              <a:rPr dirty="0" sz="3200" spc="-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Or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aklık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-</a:t>
            </a:r>
            <a:r>
              <a:rPr dirty="0" sz="3200" spc="-3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Han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g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dirty="0" sz="3200" spc="-3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Fa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liyetl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r?</a:t>
            </a:r>
            <a:r>
              <a:rPr dirty="0" sz="3200" spc="-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(G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nel)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527203"/>
            <a:ext cx="8074025" cy="47605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Uygu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17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değ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ş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eri</a:t>
            </a:r>
            <a:r>
              <a:rPr dirty="0" sz="1700" spc="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yo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uy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kuru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ar </a:t>
            </a:r>
            <a:r>
              <a:rPr dirty="0" sz="1700">
                <a:latin typeface="Times New Roman"/>
                <a:cs typeface="Times New Roman"/>
              </a:rPr>
              <a:t>ara</a:t>
            </a:r>
            <a:r>
              <a:rPr dirty="0" sz="1700" spc="-10">
                <a:latin typeface="Times New Roman"/>
                <a:cs typeface="Times New Roman"/>
              </a:rPr>
              <a:t>s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>
                <a:latin typeface="Times New Roman"/>
                <a:cs typeface="Times New Roman"/>
              </a:rPr>
              <a:t>nda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şb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r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ğ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ni</a:t>
            </a:r>
            <a:r>
              <a:rPr dirty="0" sz="1700" spc="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güç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end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r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e,</a:t>
            </a:r>
            <a:endParaRPr sz="1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1700">
                <a:latin typeface="Times New Roman"/>
                <a:cs typeface="Times New Roman"/>
              </a:rPr>
              <a:t>Eğ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, </a:t>
            </a:r>
            <a:r>
              <a:rPr dirty="0" sz="1700" spc="-18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öğ</a:t>
            </a:r>
            <a:r>
              <a:rPr dirty="0" sz="1700" spc="-10">
                <a:latin typeface="Times New Roman"/>
                <a:cs typeface="Times New Roman"/>
              </a:rPr>
              <a:t>r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m </a:t>
            </a:r>
            <a:r>
              <a:rPr dirty="0" sz="1700" spc="-200">
                <a:latin typeface="Times New Roman"/>
                <a:cs typeface="Times New Roman"/>
              </a:rPr>
              <a:t> </a:t>
            </a:r>
            <a:r>
              <a:rPr dirty="0" sz="1700" spc="-5">
                <a:latin typeface="Times New Roman"/>
                <a:cs typeface="Times New Roman"/>
              </a:rPr>
              <a:t>v</a:t>
            </a:r>
            <a:r>
              <a:rPr dirty="0" sz="1700">
                <a:latin typeface="Times New Roman"/>
                <a:cs typeface="Times New Roman"/>
              </a:rPr>
              <a:t>e </a:t>
            </a:r>
            <a:r>
              <a:rPr dirty="0" sz="1700" spc="-204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ge</a:t>
            </a:r>
            <a:r>
              <a:rPr dirty="0" sz="1700" spc="-20">
                <a:latin typeface="Times New Roman"/>
                <a:cs typeface="Times New Roman"/>
              </a:rPr>
              <a:t>n</a:t>
            </a:r>
            <a:r>
              <a:rPr dirty="0" sz="1700">
                <a:latin typeface="Times New Roman"/>
                <a:cs typeface="Times New Roman"/>
              </a:rPr>
              <a:t>ç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k </a:t>
            </a:r>
            <a:r>
              <a:rPr dirty="0" sz="1700" spc="-19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an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 spc="-15">
                <a:latin typeface="Times New Roman"/>
                <a:cs typeface="Times New Roman"/>
              </a:rPr>
              <a:t>n</a:t>
            </a:r>
            <a:r>
              <a:rPr dirty="0" sz="1700">
                <a:latin typeface="Times New Roman"/>
                <a:cs typeface="Times New Roman"/>
              </a:rPr>
              <a:t>da </a:t>
            </a:r>
            <a:r>
              <a:rPr dirty="0" sz="1700" spc="-204"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yen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kçi </a:t>
            </a:r>
            <a:r>
              <a:rPr dirty="0" sz="1700" spc="-2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uyg</a:t>
            </a:r>
            <a:r>
              <a:rPr dirty="0" sz="1700" spc="-20">
                <a:solidFill>
                  <a:srgbClr val="FF0000"/>
                </a:solidFill>
                <a:latin typeface="Times New Roman"/>
                <a:cs typeface="Times New Roman"/>
              </a:rPr>
              <a:t>u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>
                <a:latin typeface="Times New Roman"/>
                <a:cs typeface="Times New Roman"/>
              </a:rPr>
              <a:t>n </a:t>
            </a:r>
            <a:r>
              <a:rPr dirty="0" sz="1700" spc="-19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uygu</a:t>
            </a:r>
            <a:r>
              <a:rPr dirty="0" sz="1700" spc="-15">
                <a:latin typeface="Times New Roman"/>
                <a:cs typeface="Times New Roman"/>
              </a:rPr>
              <a:t>l</a:t>
            </a:r>
            <a:r>
              <a:rPr dirty="0" sz="1700" spc="-15">
                <a:latin typeface="Times New Roman"/>
                <a:cs typeface="Times New Roman"/>
              </a:rPr>
              <a:t>a</a:t>
            </a:r>
            <a:r>
              <a:rPr dirty="0" sz="1700">
                <a:latin typeface="Times New Roman"/>
                <a:cs typeface="Times New Roman"/>
              </a:rPr>
              <a:t>n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10">
                <a:latin typeface="Times New Roman"/>
                <a:cs typeface="Times New Roman"/>
              </a:rPr>
              <a:t>s</a:t>
            </a:r>
            <a:r>
              <a:rPr dirty="0" sz="1700">
                <a:latin typeface="Times New Roman"/>
                <a:cs typeface="Times New Roman"/>
              </a:rPr>
              <a:t>ı </a:t>
            </a:r>
            <a:r>
              <a:rPr dirty="0" sz="1700" spc="-19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ve</a:t>
            </a:r>
            <a:r>
              <a:rPr dirty="0" sz="1700" spc="-10">
                <a:latin typeface="Times New Roman"/>
                <a:cs typeface="Times New Roman"/>
              </a:rPr>
              <a:t>/</a:t>
            </a:r>
            <a:r>
              <a:rPr dirty="0" sz="1700">
                <a:latin typeface="Times New Roman"/>
                <a:cs typeface="Times New Roman"/>
              </a:rPr>
              <a:t>ve</a:t>
            </a:r>
            <a:r>
              <a:rPr dirty="0" sz="1700" spc="-20">
                <a:latin typeface="Times New Roman"/>
                <a:cs typeface="Times New Roman"/>
              </a:rPr>
              <a:t>y</a:t>
            </a:r>
            <a:r>
              <a:rPr dirty="0" sz="1700">
                <a:latin typeface="Times New Roman"/>
                <a:cs typeface="Times New Roman"/>
              </a:rPr>
              <a:t>a </a:t>
            </a:r>
            <a:r>
              <a:rPr dirty="0" sz="1700" spc="-19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5">
                <a:latin typeface="Times New Roman"/>
                <a:cs typeface="Times New Roman"/>
              </a:rPr>
              <a:t>e</a:t>
            </a:r>
            <a:r>
              <a:rPr dirty="0" sz="1700">
                <a:latin typeface="Times New Roman"/>
                <a:cs typeface="Times New Roman"/>
              </a:rPr>
              <a:t>st</a:t>
            </a:r>
            <a:endParaRPr sz="17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1700">
                <a:latin typeface="Times New Roman"/>
                <a:cs typeface="Times New Roman"/>
              </a:rPr>
              <a:t>ed</a:t>
            </a:r>
            <a:r>
              <a:rPr dirty="0" sz="1700" spc="-10">
                <a:latin typeface="Times New Roman"/>
                <a:cs typeface="Times New Roman"/>
              </a:rPr>
              <a:t>ilm</a:t>
            </a:r>
            <a:r>
              <a:rPr dirty="0" sz="1700">
                <a:latin typeface="Times New Roman"/>
                <a:cs typeface="Times New Roman"/>
              </a:rPr>
              <a:t>esi</a:t>
            </a:r>
            <a:r>
              <a:rPr dirty="0" sz="1700" spc="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ve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ge</a:t>
            </a:r>
            <a:r>
              <a:rPr dirty="0" sz="1700" spc="-10">
                <a:latin typeface="Times New Roman"/>
                <a:cs typeface="Times New Roman"/>
              </a:rPr>
              <a:t>li</a:t>
            </a:r>
            <a:r>
              <a:rPr dirty="0" sz="1700">
                <a:latin typeface="Times New Roman"/>
                <a:cs typeface="Times New Roman"/>
              </a:rPr>
              <a:t>ş</a:t>
            </a:r>
            <a:r>
              <a:rPr dirty="0" sz="1700" spc="-10">
                <a:latin typeface="Times New Roman"/>
                <a:cs typeface="Times New Roman"/>
              </a:rPr>
              <a:t>ti</a:t>
            </a:r>
            <a:r>
              <a:rPr dirty="0" sz="1700">
                <a:latin typeface="Times New Roman"/>
                <a:cs typeface="Times New Roman"/>
              </a:rPr>
              <a:t>r</a:t>
            </a:r>
            <a:r>
              <a:rPr dirty="0" sz="1700" spc="-10">
                <a:latin typeface="Times New Roman"/>
                <a:cs typeface="Times New Roman"/>
              </a:rPr>
              <a:t>ilm</a:t>
            </a:r>
            <a:r>
              <a:rPr dirty="0" sz="1700">
                <a:latin typeface="Times New Roman"/>
                <a:cs typeface="Times New Roman"/>
              </a:rPr>
              <a:t>es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ni</a:t>
            </a:r>
            <a:r>
              <a:rPr dirty="0" sz="1700" spc="4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>
                <a:latin typeface="Times New Roman"/>
                <a:cs typeface="Times New Roman"/>
              </a:rPr>
              <a:t>eşv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k</a:t>
            </a:r>
            <a:r>
              <a:rPr dirty="0" sz="1700" spc="5">
                <a:latin typeface="Times New Roman"/>
                <a:cs typeface="Times New Roman"/>
              </a:rPr>
              <a:t> </a:t>
            </a:r>
            <a:r>
              <a:rPr dirty="0" sz="1700" spc="-5">
                <a:latin typeface="Times New Roman"/>
                <a:cs typeface="Times New Roman"/>
              </a:rPr>
              <a:t>ede</a:t>
            </a:r>
            <a:r>
              <a:rPr dirty="0" sz="1700">
                <a:latin typeface="Times New Roman"/>
                <a:cs typeface="Times New Roman"/>
              </a:rPr>
              <a:t>n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faa</a:t>
            </a:r>
            <a:r>
              <a:rPr dirty="0" sz="1700" spc="-15">
                <a:latin typeface="Times New Roman"/>
                <a:cs typeface="Times New Roman"/>
              </a:rPr>
              <a:t>l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ye</a:t>
            </a:r>
            <a:r>
              <a:rPr dirty="0" sz="1700" spc="-10">
                <a:latin typeface="Times New Roman"/>
                <a:cs typeface="Times New Roman"/>
              </a:rPr>
              <a:t>tl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80">
                <a:latin typeface="Times New Roman"/>
                <a:cs typeface="Times New Roman"/>
              </a:rPr>
              <a:t>r</a:t>
            </a:r>
            <a:r>
              <a:rPr dirty="0" sz="1700">
                <a:latin typeface="Times New Roman"/>
                <a:cs typeface="Times New Roman"/>
              </a:rPr>
              <a:t>,</a:t>
            </a:r>
            <a:endParaRPr sz="1700">
              <a:latin typeface="Times New Roman"/>
              <a:cs typeface="Times New Roman"/>
            </a:endParaRPr>
          </a:p>
          <a:p>
            <a:pPr algn="just" marL="355600" marR="5715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1700">
                <a:latin typeface="Times New Roman"/>
                <a:cs typeface="Times New Roman"/>
              </a:rPr>
              <a:t>Ö</a:t>
            </a:r>
            <a:r>
              <a:rPr dirty="0" sz="1700" spc="-40">
                <a:latin typeface="Times New Roman"/>
                <a:cs typeface="Times New Roman"/>
              </a:rPr>
              <a:t>r</a:t>
            </a:r>
            <a:r>
              <a:rPr dirty="0" sz="1700">
                <a:latin typeface="Times New Roman"/>
                <a:cs typeface="Times New Roman"/>
              </a:rPr>
              <a:t>gü</a:t>
            </a:r>
            <a:r>
              <a:rPr dirty="0" sz="1700" spc="-15">
                <a:latin typeface="Times New Roman"/>
                <a:cs typeface="Times New Roman"/>
              </a:rPr>
              <a:t>n</a:t>
            </a:r>
            <a:r>
              <a:rPr dirty="0" sz="1700">
                <a:latin typeface="Times New Roman"/>
                <a:cs typeface="Times New Roman"/>
              </a:rPr>
              <a:t>, </a:t>
            </a:r>
            <a:r>
              <a:rPr dirty="0" sz="1700" spc="10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ya</a:t>
            </a:r>
            <a:r>
              <a:rPr dirty="0" sz="1700" spc="-15">
                <a:latin typeface="Times New Roman"/>
                <a:cs typeface="Times New Roman"/>
              </a:rPr>
              <a:t>y</a:t>
            </a:r>
            <a:r>
              <a:rPr dirty="0" sz="1700">
                <a:latin typeface="Times New Roman"/>
                <a:cs typeface="Times New Roman"/>
              </a:rPr>
              <a:t>g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>
                <a:latin typeface="Times New Roman"/>
                <a:cs typeface="Times New Roman"/>
              </a:rPr>
              <a:t>n </a:t>
            </a:r>
            <a:r>
              <a:rPr dirty="0" sz="1700" spc="105">
                <a:latin typeface="Times New Roman"/>
                <a:cs typeface="Times New Roman"/>
              </a:rPr>
              <a:t> </a:t>
            </a:r>
            <a:r>
              <a:rPr dirty="0" sz="1700" spc="-15">
                <a:latin typeface="Times New Roman"/>
                <a:cs typeface="Times New Roman"/>
              </a:rPr>
              <a:t>v</a:t>
            </a:r>
            <a:r>
              <a:rPr dirty="0" sz="1700">
                <a:latin typeface="Times New Roman"/>
                <a:cs typeface="Times New Roman"/>
              </a:rPr>
              <a:t>e </a:t>
            </a:r>
            <a:r>
              <a:rPr dirty="0" sz="1700" spc="105">
                <a:latin typeface="Times New Roman"/>
                <a:cs typeface="Times New Roman"/>
              </a:rPr>
              <a:t> </a:t>
            </a:r>
            <a:r>
              <a:rPr dirty="0" sz="1700" spc="-20">
                <a:latin typeface="Times New Roman"/>
                <a:cs typeface="Times New Roman"/>
              </a:rPr>
              <a:t>s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40">
                <a:latin typeface="Times New Roman"/>
                <a:cs typeface="Times New Roman"/>
              </a:rPr>
              <a:t>r</a:t>
            </a:r>
            <a:r>
              <a:rPr dirty="0" sz="1700">
                <a:latin typeface="Times New Roman"/>
                <a:cs typeface="Times New Roman"/>
              </a:rPr>
              <a:t>g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>
                <a:latin typeface="Times New Roman"/>
                <a:cs typeface="Times New Roman"/>
              </a:rPr>
              <a:t>n </a:t>
            </a:r>
            <a:r>
              <a:rPr dirty="0" sz="1700" spc="1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öğ</a:t>
            </a:r>
            <a:r>
              <a:rPr dirty="0" sz="1700" spc="-20">
                <a:latin typeface="Times New Roman"/>
                <a:cs typeface="Times New Roman"/>
              </a:rPr>
              <a:t>r</a:t>
            </a:r>
            <a:r>
              <a:rPr dirty="0" sz="1700">
                <a:latin typeface="Times New Roman"/>
                <a:cs typeface="Times New Roman"/>
              </a:rPr>
              <a:t>en</a:t>
            </a:r>
            <a:r>
              <a:rPr dirty="0" sz="1700" spc="-20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e </a:t>
            </a:r>
            <a:r>
              <a:rPr dirty="0" sz="1700" spc="9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yo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uy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 </a:t>
            </a:r>
            <a:r>
              <a:rPr dirty="0" sz="1700" spc="110">
                <a:latin typeface="Times New Roman"/>
                <a:cs typeface="Times New Roman"/>
              </a:rPr>
              <a:t> </a:t>
            </a:r>
            <a:r>
              <a:rPr dirty="0" sz="1700" spc="-15">
                <a:latin typeface="Times New Roman"/>
                <a:cs typeface="Times New Roman"/>
              </a:rPr>
              <a:t>k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15">
                <a:latin typeface="Times New Roman"/>
                <a:cs typeface="Times New Roman"/>
              </a:rPr>
              <a:t>z</a:t>
            </a:r>
            <a:r>
              <a:rPr dirty="0" sz="1700">
                <a:latin typeface="Times New Roman"/>
                <a:cs typeface="Times New Roman"/>
              </a:rPr>
              <a:t>an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an </a:t>
            </a:r>
            <a:r>
              <a:rPr dirty="0" sz="1700" spc="105"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, </a:t>
            </a:r>
            <a:r>
              <a:rPr dirty="0" sz="1700" spc="114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b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eri </a:t>
            </a:r>
            <a:r>
              <a:rPr dirty="0" sz="1700" spc="1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dirty="0" sz="1700" spc="9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ye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 spc="1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erin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onay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ası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ve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ı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as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ı</a:t>
            </a:r>
            <a:r>
              <a:rPr dirty="0" sz="1700">
                <a:latin typeface="Times New Roman"/>
                <a:cs typeface="Times New Roman"/>
              </a:rPr>
              <a:t>nı</a:t>
            </a:r>
            <a:r>
              <a:rPr dirty="0" sz="1700" spc="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ko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ay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aş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>
                <a:latin typeface="Times New Roman"/>
                <a:cs typeface="Times New Roman"/>
              </a:rPr>
              <a:t>ran</a:t>
            </a:r>
            <a:r>
              <a:rPr dirty="0" sz="1700" spc="-1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faa</a:t>
            </a:r>
            <a:r>
              <a:rPr dirty="0" sz="1700" spc="-15">
                <a:latin typeface="Times New Roman"/>
                <a:cs typeface="Times New Roman"/>
              </a:rPr>
              <a:t>l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ye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80">
                <a:latin typeface="Times New Roman"/>
                <a:cs typeface="Times New Roman"/>
              </a:rPr>
              <a:t>r</a:t>
            </a:r>
            <a:r>
              <a:rPr dirty="0" sz="1700">
                <a:latin typeface="Times New Roman"/>
                <a:cs typeface="Times New Roman"/>
              </a:rPr>
              <a:t>,</a:t>
            </a:r>
            <a:endParaRPr sz="17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Arial"/>
              <a:buChar char="•"/>
              <a:tabLst>
                <a:tab pos="356235" algn="l"/>
                <a:tab pos="1137285" algn="l"/>
                <a:tab pos="1949450" algn="l"/>
                <a:tab pos="2292985" algn="l"/>
                <a:tab pos="3067050" algn="l"/>
                <a:tab pos="4045585" algn="l"/>
                <a:tab pos="4400550" algn="l"/>
                <a:tab pos="5260340" algn="l"/>
                <a:tab pos="5830570" algn="l"/>
                <a:tab pos="6173470" algn="l"/>
                <a:tab pos="7031355" algn="l"/>
              </a:tabLst>
            </a:pPr>
            <a:r>
              <a:rPr dirty="0" sz="1700">
                <a:latin typeface="Times New Roman"/>
                <a:cs typeface="Times New Roman"/>
              </a:rPr>
              <a:t>Eğ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,	</a:t>
            </a:r>
            <a:r>
              <a:rPr dirty="0" sz="1700">
                <a:latin typeface="Times New Roman"/>
                <a:cs typeface="Times New Roman"/>
              </a:rPr>
              <a:t>öğ</a:t>
            </a:r>
            <a:r>
              <a:rPr dirty="0" sz="1700" spc="-10">
                <a:latin typeface="Times New Roman"/>
                <a:cs typeface="Times New Roman"/>
              </a:rPr>
              <a:t>r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m	</a:t>
            </a:r>
            <a:r>
              <a:rPr dirty="0" sz="1700" spc="-5">
                <a:latin typeface="Times New Roman"/>
                <a:cs typeface="Times New Roman"/>
              </a:rPr>
              <a:t>v</a:t>
            </a:r>
            <a:r>
              <a:rPr dirty="0" sz="1700">
                <a:latin typeface="Times New Roman"/>
                <a:cs typeface="Times New Roman"/>
              </a:rPr>
              <a:t>e	</a:t>
            </a:r>
            <a:r>
              <a:rPr dirty="0" sz="1700">
                <a:latin typeface="Times New Roman"/>
                <a:cs typeface="Times New Roman"/>
              </a:rPr>
              <a:t>g</a:t>
            </a:r>
            <a:r>
              <a:rPr dirty="0" sz="1700" spc="-20">
                <a:latin typeface="Times New Roman"/>
                <a:cs typeface="Times New Roman"/>
              </a:rPr>
              <a:t>e</a:t>
            </a:r>
            <a:r>
              <a:rPr dirty="0" sz="1700">
                <a:latin typeface="Times New Roman"/>
                <a:cs typeface="Times New Roman"/>
              </a:rPr>
              <a:t>nç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k	</a:t>
            </a:r>
            <a:r>
              <a:rPr dirty="0" sz="1700">
                <a:latin typeface="Times New Roman"/>
                <a:cs typeface="Times New Roman"/>
              </a:rPr>
              <a:t>s</a:t>
            </a:r>
            <a:r>
              <a:rPr dirty="0" sz="1700" spc="-15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ste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0">
                <a:latin typeface="Times New Roman"/>
                <a:cs typeface="Times New Roman"/>
              </a:rPr>
              <a:t>r</a:t>
            </a:r>
            <a:r>
              <a:rPr dirty="0" sz="1700">
                <a:latin typeface="Times New Roman"/>
                <a:cs typeface="Times New Roman"/>
              </a:rPr>
              <a:t>i	</a:t>
            </a:r>
            <a:r>
              <a:rPr dirty="0" sz="1700" spc="-10">
                <a:latin typeface="Times New Roman"/>
                <a:cs typeface="Times New Roman"/>
              </a:rPr>
              <a:t>il</a:t>
            </a:r>
            <a:r>
              <a:rPr dirty="0" sz="1700">
                <a:latin typeface="Times New Roman"/>
                <a:cs typeface="Times New Roman"/>
              </a:rPr>
              <a:t>e	</a:t>
            </a:r>
            <a:r>
              <a:rPr dirty="0" sz="1700">
                <a:latin typeface="Times New Roman"/>
                <a:cs typeface="Times New Roman"/>
              </a:rPr>
              <a:t>bun</a:t>
            </a:r>
            <a:r>
              <a:rPr dirty="0" sz="1700" spc="-15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10">
                <a:latin typeface="Times New Roman"/>
                <a:cs typeface="Times New Roman"/>
              </a:rPr>
              <a:t>r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>
                <a:latin typeface="Times New Roman"/>
                <a:cs typeface="Times New Roman"/>
              </a:rPr>
              <a:t>n	</a:t>
            </a:r>
            <a:r>
              <a:rPr dirty="0" sz="1700">
                <a:latin typeface="Times New Roman"/>
                <a:cs typeface="Times New Roman"/>
              </a:rPr>
              <a:t>ye</a:t>
            </a:r>
            <a:r>
              <a:rPr dirty="0" sz="1700" spc="-20">
                <a:latin typeface="Times New Roman"/>
                <a:cs typeface="Times New Roman"/>
              </a:rPr>
              <a:t>r</a:t>
            </a:r>
            <a:r>
              <a:rPr dirty="0" sz="1700">
                <a:latin typeface="Times New Roman"/>
                <a:cs typeface="Times New Roman"/>
              </a:rPr>
              <a:t>el	</a:t>
            </a:r>
            <a:r>
              <a:rPr dirty="0" sz="1700" spc="-5">
                <a:latin typeface="Times New Roman"/>
                <a:cs typeface="Times New Roman"/>
              </a:rPr>
              <a:t>v</a:t>
            </a:r>
            <a:r>
              <a:rPr dirty="0" sz="1700">
                <a:latin typeface="Times New Roman"/>
                <a:cs typeface="Times New Roman"/>
              </a:rPr>
              <a:t>e	</a:t>
            </a:r>
            <a:r>
              <a:rPr dirty="0" sz="1700">
                <a:latin typeface="Times New Roman"/>
                <a:cs typeface="Times New Roman"/>
              </a:rPr>
              <a:t>b</a:t>
            </a:r>
            <a:r>
              <a:rPr dirty="0" sz="1700" spc="-15">
                <a:latin typeface="Times New Roman"/>
                <a:cs typeface="Times New Roman"/>
              </a:rPr>
              <a:t>ö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ge</a:t>
            </a:r>
            <a:r>
              <a:rPr dirty="0" sz="1700" spc="-10">
                <a:latin typeface="Times New Roman"/>
                <a:cs typeface="Times New Roman"/>
              </a:rPr>
              <a:t>s</a:t>
            </a:r>
            <a:r>
              <a:rPr dirty="0" sz="1700">
                <a:latin typeface="Times New Roman"/>
                <a:cs typeface="Times New Roman"/>
              </a:rPr>
              <a:t>el	</a:t>
            </a:r>
            <a:r>
              <a:rPr dirty="0" sz="1700">
                <a:latin typeface="Times New Roman"/>
                <a:cs typeface="Times New Roman"/>
              </a:rPr>
              <a:t>f</a:t>
            </a:r>
            <a:r>
              <a:rPr dirty="0" sz="1700" spc="-10">
                <a:latin typeface="Times New Roman"/>
                <a:cs typeface="Times New Roman"/>
              </a:rPr>
              <a:t>a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ye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0">
                <a:latin typeface="Times New Roman"/>
                <a:cs typeface="Times New Roman"/>
              </a:rPr>
              <a:t>r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</a:t>
            </a:r>
            <a:endParaRPr sz="17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700">
                <a:latin typeface="Times New Roman"/>
                <a:cs typeface="Times New Roman"/>
              </a:rPr>
              <a:t>bü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>
                <a:latin typeface="Times New Roman"/>
                <a:cs typeface="Times New Roman"/>
              </a:rPr>
              <a:t>ün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eş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es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ni</a:t>
            </a:r>
            <a:r>
              <a:rPr dirty="0" sz="1700" spc="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sağ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ayan,</a:t>
            </a:r>
            <a:r>
              <a:rPr dirty="0" sz="1700" spc="-2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>
                <a:latin typeface="Times New Roman"/>
                <a:cs typeface="Times New Roman"/>
              </a:rPr>
              <a:t>eşv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k</a:t>
            </a:r>
            <a:r>
              <a:rPr dirty="0" sz="1700" spc="5">
                <a:latin typeface="Times New Roman"/>
                <a:cs typeface="Times New Roman"/>
              </a:rPr>
              <a:t> </a:t>
            </a:r>
            <a:r>
              <a:rPr dirty="0" sz="1700" spc="-5">
                <a:latin typeface="Times New Roman"/>
                <a:cs typeface="Times New Roman"/>
              </a:rPr>
              <a:t>ede</a:t>
            </a:r>
            <a:r>
              <a:rPr dirty="0" sz="1700">
                <a:latin typeface="Times New Roman"/>
                <a:cs typeface="Times New Roman"/>
              </a:rPr>
              <a:t>n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bö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gesel</a:t>
            </a:r>
            <a:r>
              <a:rPr dirty="0" sz="17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or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it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er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ara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sı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nda</a:t>
            </a:r>
            <a:r>
              <a:rPr dirty="0" sz="1700" spc="-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şb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ği</a:t>
            </a:r>
            <a:r>
              <a:rPr dirty="0" sz="1700" spc="2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faa</a:t>
            </a:r>
            <a:r>
              <a:rPr dirty="0" sz="1700" spc="-15">
                <a:latin typeface="Times New Roman"/>
                <a:cs typeface="Times New Roman"/>
              </a:rPr>
              <a:t>l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ye</a:t>
            </a:r>
            <a:r>
              <a:rPr dirty="0" sz="1700" spc="-10">
                <a:latin typeface="Times New Roman"/>
                <a:cs typeface="Times New Roman"/>
              </a:rPr>
              <a:t>tl</a:t>
            </a:r>
            <a:r>
              <a:rPr dirty="0" sz="1700">
                <a:latin typeface="Times New Roman"/>
                <a:cs typeface="Times New Roman"/>
              </a:rPr>
              <a:t>er</a:t>
            </a:r>
            <a:r>
              <a:rPr dirty="0" sz="1700" spc="-15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,</a:t>
            </a:r>
            <a:endParaRPr sz="17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1700">
                <a:latin typeface="Times New Roman"/>
                <a:cs typeface="Times New Roman"/>
              </a:rPr>
              <a:t>Ma</a:t>
            </a:r>
            <a:r>
              <a:rPr dirty="0" sz="1700" spc="-10">
                <a:latin typeface="Times New Roman"/>
                <a:cs typeface="Times New Roman"/>
              </a:rPr>
              <a:t>r</a:t>
            </a:r>
            <a:r>
              <a:rPr dirty="0" sz="1700" spc="5">
                <a:latin typeface="Times New Roman"/>
                <a:cs typeface="Times New Roman"/>
              </a:rPr>
              <a:t>j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na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eş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ş </a:t>
            </a:r>
            <a:r>
              <a:rPr dirty="0" sz="1700" spc="-65">
                <a:latin typeface="Times New Roman"/>
                <a:cs typeface="Times New Roman"/>
              </a:rPr>
              <a:t> </a:t>
            </a:r>
            <a:r>
              <a:rPr dirty="0" sz="1700" spc="5">
                <a:latin typeface="Times New Roman"/>
                <a:cs typeface="Times New Roman"/>
              </a:rPr>
              <a:t>t</a:t>
            </a:r>
            <a:r>
              <a:rPr dirty="0" sz="1700">
                <a:latin typeface="Times New Roman"/>
                <a:cs typeface="Times New Roman"/>
              </a:rPr>
              <a:t>op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u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arda </a:t>
            </a:r>
            <a:r>
              <a:rPr dirty="0" sz="1700" spc="-65"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eğ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1700" spc="5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de </a:t>
            </a:r>
            <a:r>
              <a:rPr dirty="0" sz="1700" spc="-6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ı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rkç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ı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ı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k </a:t>
            </a:r>
            <a:r>
              <a:rPr dirty="0" sz="1700" spc="-6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ve </a:t>
            </a:r>
            <a:r>
              <a:rPr dirty="0" sz="1700" spc="-6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ayr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ı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ı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ı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k </a:t>
            </a:r>
            <a:r>
              <a:rPr dirty="0" sz="1700" spc="-5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il</a:t>
            </a:r>
            <a:r>
              <a:rPr dirty="0" sz="1700">
                <a:latin typeface="Times New Roman"/>
                <a:cs typeface="Times New Roman"/>
              </a:rPr>
              <a:t>e </a:t>
            </a:r>
            <a:r>
              <a:rPr dirty="0" sz="1700" spc="-60">
                <a:latin typeface="Times New Roman"/>
                <a:cs typeface="Times New Roman"/>
              </a:rPr>
              <a:t> </a:t>
            </a:r>
            <a:r>
              <a:rPr dirty="0" sz="1700" spc="5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üca</a:t>
            </a:r>
            <a:r>
              <a:rPr dirty="0" sz="1700" spc="-15">
                <a:latin typeface="Times New Roman"/>
                <a:cs typeface="Times New Roman"/>
              </a:rPr>
              <a:t>d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eyi </a:t>
            </a:r>
            <a:r>
              <a:rPr dirty="0" sz="1700" spc="-6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de </a:t>
            </a:r>
            <a:r>
              <a:rPr dirty="0" sz="1700" spc="-7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çe</a:t>
            </a:r>
            <a:r>
              <a:rPr dirty="0" sz="1700" spc="-20">
                <a:latin typeface="Times New Roman"/>
                <a:cs typeface="Times New Roman"/>
              </a:rPr>
              <a:t>r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5">
                <a:latin typeface="Times New Roman"/>
                <a:cs typeface="Times New Roman"/>
              </a:rPr>
              <a:t>n</a:t>
            </a:r>
            <a:r>
              <a:rPr dirty="0" sz="1700">
                <a:latin typeface="Times New Roman"/>
                <a:cs typeface="Times New Roman"/>
              </a:rPr>
              <a:t>,</a:t>
            </a:r>
            <a:r>
              <a:rPr dirty="0" sz="1700"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enge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n </a:t>
            </a:r>
            <a:r>
              <a:rPr dirty="0" sz="1700" spc="9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ve </a:t>
            </a:r>
            <a:r>
              <a:rPr dirty="0" sz="1700" spc="9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ö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zel </a:t>
            </a:r>
            <a:r>
              <a:rPr dirty="0" sz="1700" spc="9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h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yaç </a:t>
            </a:r>
            <a:r>
              <a:rPr dirty="0" sz="1700" spc="9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s</a:t>
            </a:r>
            <a:r>
              <a:rPr dirty="0" sz="1700" spc="-20">
                <a:latin typeface="Times New Roman"/>
                <a:cs typeface="Times New Roman"/>
              </a:rPr>
              <a:t>a</a:t>
            </a:r>
            <a:r>
              <a:rPr dirty="0" sz="1700">
                <a:latin typeface="Times New Roman"/>
                <a:cs typeface="Times New Roman"/>
              </a:rPr>
              <a:t>h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bi </a:t>
            </a:r>
            <a:r>
              <a:rPr dirty="0" sz="1700" spc="9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b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rey</a:t>
            </a:r>
            <a:r>
              <a:rPr dirty="0" sz="1700" spc="-15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er</a:t>
            </a:r>
            <a:r>
              <a:rPr dirty="0" sz="1700" spc="-15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n </a:t>
            </a:r>
            <a:r>
              <a:rPr dirty="0" sz="1700" spc="10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eğ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5">
                <a:latin typeface="Times New Roman"/>
                <a:cs typeface="Times New Roman"/>
              </a:rPr>
              <a:t>i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er</a:t>
            </a:r>
            <a:r>
              <a:rPr dirty="0" sz="1700" spc="-15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ni </a:t>
            </a:r>
            <a:r>
              <a:rPr dirty="0" sz="1700" spc="90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am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ar</a:t>
            </a:r>
            <a:r>
              <a:rPr dirty="0" sz="1700" spc="-15">
                <a:latin typeface="Times New Roman"/>
                <a:cs typeface="Times New Roman"/>
              </a:rPr>
              <a:t>ı</a:t>
            </a:r>
            <a:r>
              <a:rPr dirty="0" sz="1700">
                <a:latin typeface="Times New Roman"/>
                <a:cs typeface="Times New Roman"/>
              </a:rPr>
              <a:t>nı </a:t>
            </a:r>
            <a:r>
              <a:rPr dirty="0" sz="1700" spc="9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ve </a:t>
            </a:r>
            <a:r>
              <a:rPr dirty="0" sz="1700" spc="9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 spc="-15">
                <a:latin typeface="Times New Roman"/>
                <a:cs typeface="Times New Roman"/>
              </a:rPr>
              <a:t>e</a:t>
            </a:r>
            <a:r>
              <a:rPr dirty="0" sz="1700">
                <a:latin typeface="Times New Roman"/>
                <a:cs typeface="Times New Roman"/>
              </a:rPr>
              <a:t>k</a:t>
            </a:r>
            <a:r>
              <a:rPr dirty="0" sz="170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p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ya</a:t>
            </a:r>
            <a:r>
              <a:rPr dirty="0" sz="1700" spc="-10">
                <a:latin typeface="Times New Roman"/>
                <a:cs typeface="Times New Roman"/>
              </a:rPr>
              <a:t>s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10">
                <a:latin typeface="Times New Roman"/>
                <a:cs typeface="Times New Roman"/>
              </a:rPr>
              <a:t>s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>
                <a:latin typeface="Times New Roman"/>
                <a:cs typeface="Times New Roman"/>
              </a:rPr>
              <a:t>na</a:t>
            </a:r>
            <a:r>
              <a:rPr dirty="0" sz="1700" spc="-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geç</a:t>
            </a:r>
            <a:r>
              <a:rPr dirty="0" sz="1700" spc="-15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ş</a:t>
            </a:r>
            <a:r>
              <a:rPr dirty="0" sz="1700" spc="-15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0">
                <a:latin typeface="Times New Roman"/>
                <a:cs typeface="Times New Roman"/>
              </a:rPr>
              <a:t>r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ni ko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ay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10">
                <a:latin typeface="Times New Roman"/>
                <a:cs typeface="Times New Roman"/>
              </a:rPr>
              <a:t>ş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>
                <a:latin typeface="Times New Roman"/>
                <a:cs typeface="Times New Roman"/>
              </a:rPr>
              <a:t>r</a:t>
            </a:r>
            <a:r>
              <a:rPr dirty="0" sz="1700" spc="-10">
                <a:latin typeface="Times New Roman"/>
                <a:cs typeface="Times New Roman"/>
              </a:rPr>
              <a:t>a</a:t>
            </a:r>
            <a:r>
              <a:rPr dirty="0" sz="1700">
                <a:latin typeface="Times New Roman"/>
                <a:cs typeface="Times New Roman"/>
              </a:rPr>
              <a:t>n </a:t>
            </a:r>
            <a:r>
              <a:rPr dirty="0" sz="1700">
                <a:latin typeface="Times New Roman"/>
                <a:cs typeface="Times New Roman"/>
              </a:rPr>
              <a:t>ak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v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80">
                <a:latin typeface="Times New Roman"/>
                <a:cs typeface="Times New Roman"/>
              </a:rPr>
              <a:t>r</a:t>
            </a:r>
            <a:r>
              <a:rPr dirty="0" sz="1700">
                <a:latin typeface="Times New Roman"/>
                <a:cs typeface="Times New Roman"/>
              </a:rPr>
              <a:t>,</a:t>
            </a:r>
            <a:endParaRPr sz="17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1700">
                <a:latin typeface="Times New Roman"/>
                <a:cs typeface="Times New Roman"/>
              </a:rPr>
              <a:t>öğren</a:t>
            </a:r>
            <a:r>
              <a:rPr dirty="0" sz="1700" spc="-15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150">
                <a:latin typeface="Times New Roman"/>
                <a:cs typeface="Times New Roman"/>
              </a:rPr>
              <a:t> </a:t>
            </a:r>
            <a:r>
              <a:rPr dirty="0" sz="1700" spc="-15">
                <a:latin typeface="Times New Roman"/>
                <a:cs typeface="Times New Roman"/>
              </a:rPr>
              <a:t>o</a:t>
            </a:r>
            <a:r>
              <a:rPr dirty="0" sz="1700">
                <a:latin typeface="Times New Roman"/>
                <a:cs typeface="Times New Roman"/>
              </a:rPr>
              <a:t>r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>
                <a:latin typeface="Times New Roman"/>
                <a:cs typeface="Times New Roman"/>
              </a:rPr>
              <a:t>a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>
                <a:latin typeface="Times New Roman"/>
                <a:cs typeface="Times New Roman"/>
              </a:rPr>
              <a:t>nda</a:t>
            </a:r>
            <a:r>
              <a:rPr dirty="0" sz="1700" spc="145"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eş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k,</a:t>
            </a:r>
            <a:r>
              <a:rPr dirty="0" sz="1700" spc="15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çeş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1700" spc="5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 spc="5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 spc="5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dirty="0" sz="1700" spc="15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ve</a:t>
            </a:r>
            <a:r>
              <a:rPr dirty="0" sz="1700" spc="15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ka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ı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 spc="5">
                <a:solidFill>
                  <a:srgbClr val="FF0000"/>
                </a:solidFill>
                <a:latin typeface="Times New Roman"/>
                <a:cs typeface="Times New Roman"/>
              </a:rPr>
              <a:t>ı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1700" spc="14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prob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eri</a:t>
            </a:r>
            <a:r>
              <a:rPr dirty="0" sz="1700" spc="140">
                <a:latin typeface="Times New Roman"/>
                <a:cs typeface="Times New Roman"/>
              </a:rPr>
              <a:t> </a:t>
            </a:r>
            <a:r>
              <a:rPr dirty="0" sz="1700" spc="5">
                <a:latin typeface="Times New Roman"/>
                <a:cs typeface="Times New Roman"/>
              </a:rPr>
              <a:t>i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150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ücade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14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ç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n</a:t>
            </a:r>
            <a:r>
              <a:rPr dirty="0" sz="1700" spc="15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eğ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m</a:t>
            </a:r>
            <a:r>
              <a:rPr dirty="0" sz="1700" spc="15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ve</a:t>
            </a:r>
            <a:r>
              <a:rPr dirty="0" sz="170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öğre</a:t>
            </a:r>
            <a:r>
              <a:rPr dirty="0" sz="1700" spc="-15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m 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es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ek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er</a:t>
            </a:r>
            <a:r>
              <a:rPr dirty="0" sz="1700" spc="-15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nde</a:t>
            </a:r>
            <a:r>
              <a:rPr dirty="0" sz="1700" spc="-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daha</a:t>
            </a:r>
            <a:r>
              <a:rPr dirty="0" sz="1700" spc="-20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yi</a:t>
            </a:r>
            <a:r>
              <a:rPr dirty="0" sz="1700" spc="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haz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>
                <a:latin typeface="Times New Roman"/>
                <a:cs typeface="Times New Roman"/>
              </a:rPr>
              <a:t>r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>
                <a:latin typeface="Times New Roman"/>
                <a:cs typeface="Times New Roman"/>
              </a:rPr>
              <a:t>k</a:t>
            </a:r>
            <a:r>
              <a:rPr dirty="0" sz="1700" spc="-1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ve</a:t>
            </a:r>
            <a:r>
              <a:rPr dirty="0" sz="1700" spc="-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dağ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 spc="-10">
                <a:latin typeface="Times New Roman"/>
                <a:cs typeface="Times New Roman"/>
              </a:rPr>
              <a:t>ı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ı</a:t>
            </a:r>
            <a:r>
              <a:rPr dirty="0" sz="1700" spc="2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hedef</a:t>
            </a:r>
            <a:r>
              <a:rPr dirty="0" sz="1700" spc="-15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eyen</a:t>
            </a:r>
            <a:r>
              <a:rPr dirty="0" sz="1700" spc="-3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faa</a:t>
            </a:r>
            <a:r>
              <a:rPr dirty="0" sz="1700" spc="-15">
                <a:latin typeface="Times New Roman"/>
                <a:cs typeface="Times New Roman"/>
              </a:rPr>
              <a:t>l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ye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80">
                <a:latin typeface="Times New Roman"/>
                <a:cs typeface="Times New Roman"/>
              </a:rPr>
              <a:t>r</a:t>
            </a:r>
            <a:r>
              <a:rPr dirty="0" sz="1700">
                <a:latin typeface="Times New Roman"/>
                <a:cs typeface="Times New Roman"/>
              </a:rPr>
              <a:t>,</a:t>
            </a:r>
            <a:endParaRPr sz="1700">
              <a:latin typeface="Times New Roman"/>
              <a:cs typeface="Times New Roman"/>
            </a:endParaRPr>
          </a:p>
          <a:p>
            <a:pPr algn="just" marL="355600" marR="6350" indent="-342900">
              <a:lnSpc>
                <a:spcPct val="100000"/>
              </a:lnSpc>
              <a:spcBef>
                <a:spcPts val="1200"/>
              </a:spcBef>
              <a:buClr>
                <a:srgbClr val="FF0000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1700">
                <a:latin typeface="Times New Roman"/>
                <a:cs typeface="Times New Roman"/>
              </a:rPr>
              <a:t>Fark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ı  </a:t>
            </a:r>
            <a:r>
              <a:rPr dirty="0" sz="1700" spc="-15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ü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ke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erd</a:t>
            </a:r>
            <a:r>
              <a:rPr dirty="0" sz="1700" spc="-20">
                <a:latin typeface="Times New Roman"/>
                <a:cs typeface="Times New Roman"/>
              </a:rPr>
              <a:t>e</a:t>
            </a:r>
            <a:r>
              <a:rPr dirty="0" sz="1700">
                <a:latin typeface="Times New Roman"/>
                <a:cs typeface="Times New Roman"/>
              </a:rPr>
              <a:t>n  </a:t>
            </a:r>
            <a:r>
              <a:rPr dirty="0" sz="1700" spc="-150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ki  </a:t>
            </a:r>
            <a:r>
              <a:rPr dirty="0" sz="1700" spc="-15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ya  </a:t>
            </a:r>
            <a:r>
              <a:rPr dirty="0" sz="1700" spc="-15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da  </a:t>
            </a:r>
            <a:r>
              <a:rPr dirty="0" sz="1700" spc="-16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d</a:t>
            </a:r>
            <a:r>
              <a:rPr dirty="0" sz="1700" spc="-15">
                <a:latin typeface="Times New Roman"/>
                <a:cs typeface="Times New Roman"/>
              </a:rPr>
              <a:t>a</a:t>
            </a:r>
            <a:r>
              <a:rPr dirty="0" sz="1700">
                <a:latin typeface="Times New Roman"/>
                <a:cs typeface="Times New Roman"/>
              </a:rPr>
              <a:t>ha  </a:t>
            </a:r>
            <a:r>
              <a:rPr dirty="0" sz="1700" spc="-150">
                <a:latin typeface="Times New Roman"/>
                <a:cs typeface="Times New Roman"/>
              </a:rPr>
              <a:t> </a:t>
            </a:r>
            <a:r>
              <a:rPr dirty="0" sz="1700" spc="-20">
                <a:latin typeface="Times New Roman"/>
                <a:cs typeface="Times New Roman"/>
              </a:rPr>
              <a:t>f</a:t>
            </a:r>
            <a:r>
              <a:rPr dirty="0" sz="1700">
                <a:latin typeface="Times New Roman"/>
                <a:cs typeface="Times New Roman"/>
              </a:rPr>
              <a:t>az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  </a:t>
            </a:r>
            <a:r>
              <a:rPr dirty="0" sz="1700" spc="-150">
                <a:latin typeface="Times New Roman"/>
                <a:cs typeface="Times New Roman"/>
              </a:rPr>
              <a:t> </a:t>
            </a:r>
            <a:r>
              <a:rPr dirty="0" sz="1700" spc="-15">
                <a:latin typeface="Times New Roman"/>
                <a:cs typeface="Times New Roman"/>
              </a:rPr>
              <a:t>g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5">
                <a:latin typeface="Times New Roman"/>
                <a:cs typeface="Times New Roman"/>
              </a:rPr>
              <a:t>n</a:t>
            </a:r>
            <a:r>
              <a:rPr dirty="0" sz="1700">
                <a:latin typeface="Times New Roman"/>
                <a:cs typeface="Times New Roman"/>
              </a:rPr>
              <a:t>ç  </a:t>
            </a:r>
            <a:r>
              <a:rPr dirty="0" sz="1700" spc="-16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grubunun  </a:t>
            </a:r>
            <a:r>
              <a:rPr dirty="0" sz="1700" spc="-16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or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>
                <a:latin typeface="Times New Roman"/>
                <a:cs typeface="Times New Roman"/>
              </a:rPr>
              <a:t>ak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aşa  </a:t>
            </a:r>
            <a:r>
              <a:rPr dirty="0" sz="1700" spc="-15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y</a:t>
            </a:r>
            <a:r>
              <a:rPr dirty="0" sz="1700" spc="-15">
                <a:latin typeface="Times New Roman"/>
                <a:cs typeface="Times New Roman"/>
              </a:rPr>
              <a:t>ü</a:t>
            </a:r>
            <a:r>
              <a:rPr dirty="0" sz="1700">
                <a:latin typeface="Times New Roman"/>
                <a:cs typeface="Times New Roman"/>
              </a:rPr>
              <a:t>rü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>
                <a:latin typeface="Times New Roman"/>
                <a:cs typeface="Times New Roman"/>
              </a:rPr>
              <a:t>üğü  </a:t>
            </a:r>
            <a:r>
              <a:rPr dirty="0" sz="1700" spc="-150">
                <a:latin typeface="Times New Roman"/>
                <a:cs typeface="Times New Roman"/>
              </a:rPr>
              <a:t> 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va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and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ş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ı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k </a:t>
            </a:r>
            <a:r>
              <a:rPr dirty="0" sz="1700" spc="-8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 spc="-5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e </a:t>
            </a:r>
            <a:r>
              <a:rPr dirty="0" sz="1700" spc="-1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g</a:t>
            </a:r>
            <a:r>
              <a:rPr dirty="0" sz="1700" spc="-2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r</a:t>
            </a:r>
            <a:r>
              <a:rPr dirty="0" sz="1700" spc="-15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şi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1700" spc="-1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1700">
                <a:solidFill>
                  <a:srgbClr val="FF0000"/>
                </a:solidFill>
                <a:latin typeface="Times New Roman"/>
                <a:cs typeface="Times New Roman"/>
              </a:rPr>
              <a:t>ğ</a:t>
            </a:r>
            <a:r>
              <a:rPr dirty="0" sz="1700">
                <a:latin typeface="Times New Roman"/>
                <a:cs typeface="Times New Roman"/>
              </a:rPr>
              <a:t>i </a:t>
            </a:r>
            <a:r>
              <a:rPr dirty="0" sz="1700" spc="-90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0">
                <a:latin typeface="Times New Roman"/>
                <a:cs typeface="Times New Roman"/>
              </a:rPr>
              <a:t>ş</a:t>
            </a:r>
            <a:r>
              <a:rPr dirty="0" sz="1700">
                <a:latin typeface="Times New Roman"/>
                <a:cs typeface="Times New Roman"/>
              </a:rPr>
              <a:t>v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k </a:t>
            </a:r>
            <a:r>
              <a:rPr dirty="0" sz="1700" spc="-7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ek </a:t>
            </a:r>
            <a:r>
              <a:rPr dirty="0" sz="1700" spc="-85">
                <a:latin typeface="Times New Roman"/>
                <a:cs typeface="Times New Roman"/>
              </a:rPr>
              <a:t> 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ç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n </a:t>
            </a:r>
            <a:r>
              <a:rPr dirty="0" sz="1700" spc="-9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g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r</a:t>
            </a:r>
            <a:r>
              <a:rPr dirty="0" sz="1700" spc="-15">
                <a:latin typeface="Times New Roman"/>
                <a:cs typeface="Times New Roman"/>
              </a:rPr>
              <a:t>i</a:t>
            </a:r>
            <a:r>
              <a:rPr dirty="0" sz="1700" spc="5">
                <a:latin typeface="Times New Roman"/>
                <a:cs typeface="Times New Roman"/>
              </a:rPr>
              <a:t>ş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>
                <a:latin typeface="Times New Roman"/>
                <a:cs typeface="Times New Roman"/>
              </a:rPr>
              <a:t>ci </a:t>
            </a:r>
            <a:r>
              <a:rPr dirty="0" sz="1700" spc="-9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ak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ı </a:t>
            </a:r>
            <a:r>
              <a:rPr dirty="0" sz="1700" spc="-90">
                <a:latin typeface="Times New Roman"/>
                <a:cs typeface="Times New Roman"/>
              </a:rPr>
              <a:t> </a:t>
            </a:r>
            <a:r>
              <a:rPr dirty="0" sz="1700" spc="-5">
                <a:latin typeface="Times New Roman"/>
                <a:cs typeface="Times New Roman"/>
              </a:rPr>
              <a:t>v</a:t>
            </a:r>
            <a:r>
              <a:rPr dirty="0" sz="1700">
                <a:latin typeface="Times New Roman"/>
                <a:cs typeface="Times New Roman"/>
              </a:rPr>
              <a:t>e </a:t>
            </a:r>
            <a:r>
              <a:rPr dirty="0" sz="1700" spc="-8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b</a:t>
            </a:r>
            <a:r>
              <a:rPr dirty="0" sz="1700" spc="-20">
                <a:latin typeface="Times New Roman"/>
                <a:cs typeface="Times New Roman"/>
              </a:rPr>
              <a:t>e</a:t>
            </a:r>
            <a:r>
              <a:rPr dirty="0" sz="1700" spc="-15">
                <a:latin typeface="Times New Roman"/>
                <a:cs typeface="Times New Roman"/>
              </a:rPr>
              <a:t>c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0">
                <a:latin typeface="Times New Roman"/>
                <a:cs typeface="Times New Roman"/>
              </a:rPr>
              <a:t>r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</a:t>
            </a:r>
            <a:r>
              <a:rPr dirty="0" sz="1700" spc="-10">
                <a:latin typeface="Times New Roman"/>
                <a:cs typeface="Times New Roman"/>
              </a:rPr>
              <a:t>r</a:t>
            </a:r>
            <a:r>
              <a:rPr dirty="0" sz="1700">
                <a:latin typeface="Times New Roman"/>
                <a:cs typeface="Times New Roman"/>
              </a:rPr>
              <a:t>i </a:t>
            </a:r>
            <a:r>
              <a:rPr dirty="0" sz="1700" spc="-90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güç</a:t>
            </a:r>
            <a:r>
              <a:rPr dirty="0" sz="1700" spc="-15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end</a:t>
            </a:r>
            <a:r>
              <a:rPr dirty="0" sz="1700" spc="-15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r</a:t>
            </a:r>
            <a:r>
              <a:rPr dirty="0" sz="1700" spc="-20">
                <a:latin typeface="Times New Roman"/>
                <a:cs typeface="Times New Roman"/>
              </a:rPr>
              <a:t>e</a:t>
            </a:r>
            <a:r>
              <a:rPr dirty="0" sz="1700">
                <a:latin typeface="Times New Roman"/>
                <a:cs typeface="Times New Roman"/>
              </a:rPr>
              <a:t>n</a:t>
            </a:r>
            <a:r>
              <a:rPr dirty="0" sz="1700">
                <a:latin typeface="Times New Roman"/>
                <a:cs typeface="Times New Roman"/>
              </a:rPr>
              <a:t> u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usö</a:t>
            </a:r>
            <a:r>
              <a:rPr dirty="0" sz="1700" spc="-10">
                <a:latin typeface="Times New Roman"/>
                <a:cs typeface="Times New Roman"/>
              </a:rPr>
              <a:t>t</a:t>
            </a:r>
            <a:r>
              <a:rPr dirty="0" sz="1700">
                <a:latin typeface="Times New Roman"/>
                <a:cs typeface="Times New Roman"/>
              </a:rPr>
              <a:t>esi</a:t>
            </a:r>
            <a:r>
              <a:rPr dirty="0" sz="1700" spc="5">
                <a:latin typeface="Times New Roman"/>
                <a:cs typeface="Times New Roman"/>
              </a:rPr>
              <a:t> </a:t>
            </a:r>
            <a:r>
              <a:rPr dirty="0" sz="1700">
                <a:latin typeface="Times New Roman"/>
                <a:cs typeface="Times New Roman"/>
              </a:rPr>
              <a:t>g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r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>
                <a:latin typeface="Times New Roman"/>
                <a:cs typeface="Times New Roman"/>
              </a:rPr>
              <a:t>ş</a:t>
            </a:r>
            <a:r>
              <a:rPr dirty="0" sz="1700" spc="-10">
                <a:latin typeface="Times New Roman"/>
                <a:cs typeface="Times New Roman"/>
              </a:rPr>
              <a:t>i</a:t>
            </a:r>
            <a:r>
              <a:rPr dirty="0" sz="1700" spc="-10">
                <a:latin typeface="Times New Roman"/>
                <a:cs typeface="Times New Roman"/>
              </a:rPr>
              <a:t>m</a:t>
            </a:r>
            <a:r>
              <a:rPr dirty="0" sz="1700" spc="-10">
                <a:latin typeface="Times New Roman"/>
                <a:cs typeface="Times New Roman"/>
              </a:rPr>
              <a:t>l</a:t>
            </a:r>
            <a:r>
              <a:rPr dirty="0" sz="1700">
                <a:latin typeface="Times New Roman"/>
                <a:cs typeface="Times New Roman"/>
              </a:rPr>
              <a:t>er</a:t>
            </a:r>
            <a:endParaRPr sz="17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71397" y="928728"/>
            <a:ext cx="6752590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Strat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jik</a:t>
            </a:r>
            <a:r>
              <a:rPr dirty="0" sz="3200" spc="-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Or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aklık</a:t>
            </a:r>
            <a:r>
              <a:rPr dirty="0" sz="3200" spc="-3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-</a:t>
            </a:r>
            <a:r>
              <a:rPr dirty="0" sz="32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Han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g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dirty="0" sz="3200" spc="-2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Fa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liyetler?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750377"/>
            <a:ext cx="8054975" cy="35426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b="1">
                <a:latin typeface="Times New Roman"/>
                <a:cs typeface="Times New Roman"/>
              </a:rPr>
              <a:t>Mes</a:t>
            </a:r>
            <a:r>
              <a:rPr dirty="0" sz="2000" spc="-10" b="1">
                <a:latin typeface="Times New Roman"/>
                <a:cs typeface="Times New Roman"/>
              </a:rPr>
              <a:t>l</a:t>
            </a:r>
            <a:r>
              <a:rPr dirty="0" sz="2000" b="1">
                <a:latin typeface="Times New Roman"/>
                <a:cs typeface="Times New Roman"/>
              </a:rPr>
              <a:t>eki</a:t>
            </a:r>
            <a:r>
              <a:rPr dirty="0" sz="2000" spc="-30" b="1">
                <a:latin typeface="Times New Roman"/>
                <a:cs typeface="Times New Roman"/>
              </a:rPr>
              <a:t> </a:t>
            </a:r>
            <a:r>
              <a:rPr dirty="0" sz="2000" spc="-10" b="1">
                <a:latin typeface="Times New Roman"/>
                <a:cs typeface="Times New Roman"/>
              </a:rPr>
              <a:t>E</a:t>
            </a:r>
            <a:r>
              <a:rPr dirty="0" sz="2000" b="1">
                <a:latin typeface="Times New Roman"/>
                <a:cs typeface="Times New Roman"/>
              </a:rPr>
              <a:t>ğiti</a:t>
            </a:r>
            <a:r>
              <a:rPr dirty="0" sz="2000" spc="-10" b="1">
                <a:latin typeface="Times New Roman"/>
                <a:cs typeface="Times New Roman"/>
              </a:rPr>
              <a:t>m</a:t>
            </a:r>
            <a:r>
              <a:rPr dirty="0" sz="2000" b="1">
                <a:latin typeface="Times New Roman"/>
                <a:cs typeface="Times New Roman"/>
              </a:rPr>
              <a:t>: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413384">
              <a:lnSpc>
                <a:spcPct val="100000"/>
              </a:lnSpc>
              <a:spcBef>
                <a:spcPts val="1780"/>
              </a:spcBef>
            </a:pPr>
            <a:r>
              <a:rPr dirty="0" sz="2000">
                <a:latin typeface="Arial"/>
                <a:cs typeface="Arial"/>
              </a:rPr>
              <a:t>–</a:t>
            </a:r>
            <a:r>
              <a:rPr dirty="0" sz="2000" spc="-20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enil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kçi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uyg</a:t>
            </a:r>
            <a:r>
              <a:rPr dirty="0" sz="2000" spc="10">
                <a:latin typeface="Times New Roman"/>
                <a:cs typeface="Times New Roman"/>
              </a:rPr>
              <a:t>u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arı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st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ek,</a:t>
            </a:r>
            <a:r>
              <a:rPr dirty="0" sz="2000" spc="5">
                <a:latin typeface="Times New Roman"/>
                <a:cs typeface="Times New Roman"/>
              </a:rPr>
              <a:t> g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iş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ir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ek,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uyarla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ak,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latin typeface="Times New Roman"/>
              <a:cs typeface="Times New Roman"/>
            </a:endParaRPr>
          </a:p>
          <a:p>
            <a:pPr marL="413384" marR="508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–</a:t>
            </a:r>
            <a:r>
              <a:rPr dirty="0" sz="2000" spc="-10">
                <a:latin typeface="Times New Roman"/>
                <a:cs typeface="Times New Roman"/>
              </a:rPr>
              <a:t>B</a:t>
            </a:r>
            <a:r>
              <a:rPr dirty="0" sz="2000">
                <a:latin typeface="Times New Roman"/>
                <a:cs typeface="Times New Roman"/>
              </a:rPr>
              <a:t>ec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ri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ve</a:t>
            </a:r>
            <a:r>
              <a:rPr dirty="0" sz="2000" spc="-10">
                <a:latin typeface="Times New Roman"/>
                <a:cs typeface="Times New Roman"/>
              </a:rPr>
              <a:t> y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erl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klerin</a:t>
            </a:r>
            <a:r>
              <a:rPr dirty="0" sz="2000" spc="-1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AB d</a:t>
            </a:r>
            <a:r>
              <a:rPr dirty="0" sz="2000" spc="5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ğ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 spc="-10">
                <a:latin typeface="Times New Roman"/>
                <a:cs typeface="Times New Roman"/>
              </a:rPr>
              <a:t>u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araç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arının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</a:t>
            </a:r>
            <a:r>
              <a:rPr dirty="0" sz="2000" spc="5">
                <a:latin typeface="Times New Roman"/>
                <a:cs typeface="Times New Roman"/>
              </a:rPr>
              <a:t>u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5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anı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ası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le</a:t>
            </a:r>
            <a:r>
              <a:rPr dirty="0" sz="2000">
                <a:latin typeface="Times New Roman"/>
                <a:cs typeface="Times New Roman"/>
              </a:rPr>
              <a:t> ulusal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</a:t>
            </a:r>
            <a:r>
              <a:rPr dirty="0" sz="2000" spc="10">
                <a:latin typeface="Times New Roman"/>
                <a:cs typeface="Times New Roman"/>
              </a:rPr>
              <a:t>ü</a:t>
            </a:r>
            <a:r>
              <a:rPr dirty="0" sz="2000">
                <a:latin typeface="Times New Roman"/>
                <a:cs typeface="Times New Roman"/>
              </a:rPr>
              <a:t>ze</a:t>
            </a:r>
            <a:r>
              <a:rPr dirty="0" sz="2000" spc="-1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nın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ası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ve belge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en</a:t>
            </a:r>
            <a:r>
              <a:rPr dirty="0" sz="2000" spc="5">
                <a:latin typeface="Times New Roman"/>
                <a:cs typeface="Times New Roman"/>
              </a:rPr>
              <a:t>d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25">
                <a:latin typeface="Times New Roman"/>
                <a:cs typeface="Times New Roman"/>
              </a:rPr>
              <a:t>lm</a:t>
            </a: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nin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</a:t>
            </a:r>
            <a:r>
              <a:rPr dirty="0" sz="2000" spc="10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5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aş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ırı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as</a:t>
            </a:r>
            <a:r>
              <a:rPr dirty="0" sz="2000" spc="-1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;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Ö</a:t>
            </a:r>
            <a:r>
              <a:rPr dirty="0" sz="2000" spc="10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ceki</a:t>
            </a:r>
            <a:r>
              <a:rPr dirty="0" sz="2000">
                <a:latin typeface="Times New Roman"/>
                <a:cs typeface="Times New Roman"/>
              </a:rPr>
              <a:t> ö</a:t>
            </a:r>
            <a:r>
              <a:rPr dirty="0" sz="2000" spc="10">
                <a:latin typeface="Times New Roman"/>
                <a:cs typeface="Times New Roman"/>
              </a:rPr>
              <a:t>ğ</a:t>
            </a:r>
            <a:r>
              <a:rPr dirty="0" sz="2000">
                <a:latin typeface="Times New Roman"/>
                <a:cs typeface="Times New Roman"/>
              </a:rPr>
              <a:t>re</a:t>
            </a:r>
            <a:r>
              <a:rPr dirty="0" sz="2000" spc="5">
                <a:latin typeface="Times New Roman"/>
                <a:cs typeface="Times New Roman"/>
              </a:rPr>
              <a:t>n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eri</a:t>
            </a:r>
            <a:r>
              <a:rPr dirty="0" sz="2000" spc="-10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nın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ası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 dâhil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ol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ak üzere,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M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sl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ki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Eğit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m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marL="413384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Ö</a:t>
            </a:r>
            <a:r>
              <a:rPr dirty="0" sz="2000" spc="10">
                <a:latin typeface="Times New Roman"/>
                <a:cs typeface="Times New Roman"/>
              </a:rPr>
              <a:t>ğ</a:t>
            </a:r>
            <a:r>
              <a:rPr dirty="0" sz="2000">
                <a:latin typeface="Times New Roman"/>
                <a:cs typeface="Times New Roman"/>
              </a:rPr>
              <a:t>ret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m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ö</a:t>
            </a:r>
            <a:r>
              <a:rPr dirty="0" sz="2000" spc="10">
                <a:latin typeface="Times New Roman"/>
                <a:cs typeface="Times New Roman"/>
              </a:rPr>
              <a:t>ğ</a:t>
            </a:r>
            <a:r>
              <a:rPr dirty="0" sz="2000">
                <a:latin typeface="Times New Roman"/>
                <a:cs typeface="Times New Roman"/>
              </a:rPr>
              <a:t>re</a:t>
            </a:r>
            <a:r>
              <a:rPr dirty="0" sz="2000" spc="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c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er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ve 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ezu</a:t>
            </a:r>
            <a:r>
              <a:rPr dirty="0" sz="2000" spc="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rına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esnek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yol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ar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geliş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iri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,</a:t>
            </a: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413384" marR="15621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–</a:t>
            </a:r>
            <a:r>
              <a:rPr dirty="0" sz="2000">
                <a:latin typeface="Times New Roman"/>
                <a:cs typeface="Times New Roman"/>
              </a:rPr>
              <a:t>M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sl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ki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Eğit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m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Ö</a:t>
            </a:r>
            <a:r>
              <a:rPr dirty="0" sz="2000" spc="10">
                <a:latin typeface="Times New Roman"/>
                <a:cs typeface="Times New Roman"/>
              </a:rPr>
              <a:t>ğ</a:t>
            </a:r>
            <a:r>
              <a:rPr dirty="0" sz="2000">
                <a:latin typeface="Times New Roman"/>
                <a:cs typeface="Times New Roman"/>
              </a:rPr>
              <a:t>ret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m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suna</a:t>
            </a:r>
            <a:r>
              <a:rPr dirty="0" sz="2000" spc="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ra</a:t>
            </a:r>
            <a:r>
              <a:rPr dirty="0" sz="2000" spc="5">
                <a:latin typeface="Times New Roman"/>
                <a:cs typeface="Times New Roman"/>
              </a:rPr>
              <a:t>f</a:t>
            </a:r>
            <a:r>
              <a:rPr dirty="0" sz="2000">
                <a:latin typeface="Times New Roman"/>
                <a:cs typeface="Times New Roman"/>
              </a:rPr>
              <a:t>ınd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edi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trans</a:t>
            </a:r>
            <a:r>
              <a:rPr dirty="0" sz="2000" spc="5">
                <a:latin typeface="Times New Roman"/>
                <a:cs typeface="Times New Roman"/>
              </a:rPr>
              <a:t>f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(ECVET)</a:t>
            </a:r>
            <a:r>
              <a:rPr dirty="0" sz="2000">
                <a:latin typeface="Times New Roman"/>
                <a:cs typeface="Times New Roman"/>
              </a:rPr>
              <a:t> ve kal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te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</a:t>
            </a:r>
            <a:r>
              <a:rPr dirty="0" sz="2000" spc="10">
                <a:latin typeface="Times New Roman"/>
                <a:cs typeface="Times New Roman"/>
              </a:rPr>
              <a:t>ü</a:t>
            </a:r>
            <a:r>
              <a:rPr dirty="0" sz="2000">
                <a:latin typeface="Times New Roman"/>
                <a:cs typeface="Times New Roman"/>
              </a:rPr>
              <a:t>ve</a:t>
            </a:r>
            <a:r>
              <a:rPr dirty="0" sz="2000" spc="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ces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(E</a:t>
            </a:r>
            <a:r>
              <a:rPr dirty="0" sz="2000" spc="5">
                <a:latin typeface="Times New Roman"/>
                <a:cs typeface="Times New Roman"/>
              </a:rPr>
              <a:t>Q</a:t>
            </a:r>
            <a:r>
              <a:rPr dirty="0" sz="2000" spc="-25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VET)</a:t>
            </a:r>
            <a:r>
              <a:rPr dirty="0" sz="2000" spc="-1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uyg</a:t>
            </a:r>
            <a:r>
              <a:rPr dirty="0" sz="2000" spc="10">
                <a:latin typeface="Times New Roman"/>
                <a:cs typeface="Times New Roman"/>
              </a:rPr>
              <a:t>u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as</a:t>
            </a:r>
            <a:r>
              <a:rPr dirty="0" sz="2000" spc="-1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123058" y="583932"/>
            <a:ext cx="4880610" cy="4076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3825"/>
              </a:lnSpc>
            </a:pP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Stratejik</a:t>
            </a:r>
            <a:r>
              <a:rPr dirty="0" sz="3200" spc="-3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Ort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k</a:t>
            </a:r>
            <a:r>
              <a:rPr dirty="0" sz="3200" spc="-10" b="1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ı</a:t>
            </a:r>
            <a:r>
              <a:rPr dirty="0" sz="3200" spc="-5" b="1">
                <a:solidFill>
                  <a:srgbClr val="C00000"/>
                </a:solidFill>
                <a:latin typeface="Times New Roman"/>
                <a:cs typeface="Times New Roman"/>
              </a:rPr>
              <a:t>k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-</a:t>
            </a:r>
            <a:r>
              <a:rPr dirty="0" sz="3200" spc="-3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Başvuru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145125"/>
            <a:ext cx="8376920" cy="49930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1600" spc="-25" b="1">
                <a:latin typeface="Times New Roman"/>
                <a:cs typeface="Times New Roman"/>
              </a:rPr>
              <a:t>K</a:t>
            </a:r>
            <a:r>
              <a:rPr dirty="0" sz="1600" spc="-5" b="1">
                <a:latin typeface="Times New Roman"/>
                <a:cs typeface="Times New Roman"/>
              </a:rPr>
              <a:t>i</a:t>
            </a:r>
            <a:r>
              <a:rPr dirty="0" sz="1600" spc="-40" b="1">
                <a:latin typeface="Times New Roman"/>
                <a:cs typeface="Times New Roman"/>
              </a:rPr>
              <a:t>m</a:t>
            </a:r>
            <a:r>
              <a:rPr dirty="0" sz="1600" spc="-10" b="1">
                <a:latin typeface="Times New Roman"/>
                <a:cs typeface="Times New Roman"/>
              </a:rPr>
              <a:t>ler</a:t>
            </a:r>
            <a:r>
              <a:rPr dirty="0" sz="1600" spc="30" b="1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Times New Roman"/>
                <a:cs typeface="Times New Roman"/>
              </a:rPr>
              <a:t>baş</a:t>
            </a:r>
            <a:r>
              <a:rPr dirty="0" sz="1600" spc="-5" b="1">
                <a:latin typeface="Times New Roman"/>
                <a:cs typeface="Times New Roman"/>
              </a:rPr>
              <a:t>v</a:t>
            </a:r>
            <a:r>
              <a:rPr dirty="0" sz="1600" spc="-10" b="1">
                <a:latin typeface="Times New Roman"/>
                <a:cs typeface="Times New Roman"/>
              </a:rPr>
              <a:t>urabilir?</a:t>
            </a:r>
            <a:r>
              <a:rPr dirty="0" sz="1600" spc="30" b="1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Pro</a:t>
            </a:r>
            <a:r>
              <a:rPr dirty="0" sz="1600" spc="-5">
                <a:latin typeface="Times New Roman"/>
                <a:cs typeface="Times New Roman"/>
              </a:rPr>
              <a:t>g</a:t>
            </a:r>
            <a:r>
              <a:rPr dirty="0" sz="1600" spc="-10">
                <a:latin typeface="Times New Roman"/>
                <a:cs typeface="Times New Roman"/>
              </a:rPr>
              <a:t>ram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ülkelerin</a:t>
            </a:r>
            <a:r>
              <a:rPr dirty="0" sz="1600" spc="-5">
                <a:latin typeface="Times New Roman"/>
                <a:cs typeface="Times New Roman"/>
              </a:rPr>
              <a:t>d</a:t>
            </a:r>
            <a:r>
              <a:rPr dirty="0" sz="1600" spc="-10">
                <a:latin typeface="Times New Roman"/>
                <a:cs typeface="Times New Roman"/>
              </a:rPr>
              <a:t>eki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5">
                <a:latin typeface="Times New Roman"/>
                <a:cs typeface="Times New Roman"/>
              </a:rPr>
              <a:t>ilgili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tüzel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kişili</a:t>
            </a:r>
            <a:r>
              <a:rPr dirty="0" sz="1600" spc="-5">
                <a:latin typeface="Times New Roman"/>
                <a:cs typeface="Times New Roman"/>
              </a:rPr>
              <a:t>ğ</a:t>
            </a:r>
            <a:r>
              <a:rPr dirty="0" sz="1600" spc="-5">
                <a:latin typeface="Times New Roman"/>
                <a:cs typeface="Times New Roman"/>
              </a:rPr>
              <a:t>i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haiz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tüm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kuru</a:t>
            </a:r>
            <a:r>
              <a:rPr dirty="0" sz="1600" spc="-45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/kurul</a:t>
            </a:r>
            <a:r>
              <a:rPr dirty="0" sz="1600" spc="-5">
                <a:latin typeface="Times New Roman"/>
                <a:cs typeface="Times New Roman"/>
              </a:rPr>
              <a:t>u</a:t>
            </a:r>
            <a:r>
              <a:rPr dirty="0" sz="1600" spc="-10">
                <a:latin typeface="Times New Roman"/>
                <a:cs typeface="Times New Roman"/>
              </a:rPr>
              <a:t>şlar</a:t>
            </a:r>
            <a:endParaRPr sz="16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1600" spc="-15" b="1">
                <a:latin typeface="Times New Roman"/>
                <a:cs typeface="Times New Roman"/>
              </a:rPr>
              <a:t>K</a:t>
            </a:r>
            <a:r>
              <a:rPr dirty="0" sz="1600" spc="0" b="1">
                <a:latin typeface="Times New Roman"/>
                <a:cs typeface="Times New Roman"/>
              </a:rPr>
              <a:t>i</a:t>
            </a:r>
            <a:r>
              <a:rPr dirty="0" sz="1600" spc="-25" b="1">
                <a:latin typeface="Times New Roman"/>
                <a:cs typeface="Times New Roman"/>
              </a:rPr>
              <a:t>m</a:t>
            </a:r>
            <a:r>
              <a:rPr dirty="0" sz="1600" spc="0" b="1">
                <a:latin typeface="Times New Roman"/>
                <a:cs typeface="Times New Roman"/>
              </a:rPr>
              <a:t>l</a:t>
            </a:r>
            <a:r>
              <a:rPr dirty="0" sz="1600" spc="-10" b="1">
                <a:latin typeface="Times New Roman"/>
                <a:cs typeface="Times New Roman"/>
              </a:rPr>
              <a:t>er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80" b="1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Times New Roman"/>
                <a:cs typeface="Times New Roman"/>
              </a:rPr>
              <a:t>o</a:t>
            </a:r>
            <a:r>
              <a:rPr dirty="0" sz="1600" spc="-5" b="1">
                <a:latin typeface="Times New Roman"/>
                <a:cs typeface="Times New Roman"/>
              </a:rPr>
              <a:t>r</a:t>
            </a:r>
            <a:r>
              <a:rPr dirty="0" sz="1600" spc="-10" b="1">
                <a:latin typeface="Times New Roman"/>
                <a:cs typeface="Times New Roman"/>
              </a:rPr>
              <a:t>tak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65" b="1">
                <a:latin typeface="Times New Roman"/>
                <a:cs typeface="Times New Roman"/>
              </a:rPr>
              <a:t> </a:t>
            </a:r>
            <a:r>
              <a:rPr dirty="0" sz="1600" spc="-10" b="1">
                <a:latin typeface="Times New Roman"/>
                <a:cs typeface="Times New Roman"/>
              </a:rPr>
              <a:t>ol</a:t>
            </a:r>
            <a:r>
              <a:rPr dirty="0" sz="1600" spc="0" b="1">
                <a:latin typeface="Times New Roman"/>
                <a:cs typeface="Times New Roman"/>
              </a:rPr>
              <a:t>a</a:t>
            </a:r>
            <a:r>
              <a:rPr dirty="0" sz="1600" spc="-10" b="1">
                <a:latin typeface="Times New Roman"/>
                <a:cs typeface="Times New Roman"/>
              </a:rPr>
              <a:t>bil</a:t>
            </a:r>
            <a:r>
              <a:rPr dirty="0" sz="1600" spc="0" b="1">
                <a:latin typeface="Times New Roman"/>
                <a:cs typeface="Times New Roman"/>
              </a:rPr>
              <a:t>i</a:t>
            </a:r>
            <a:r>
              <a:rPr dirty="0" sz="1600" spc="-10" b="1">
                <a:latin typeface="Times New Roman"/>
                <a:cs typeface="Times New Roman"/>
              </a:rPr>
              <a:t>r?</a:t>
            </a:r>
            <a:r>
              <a:rPr dirty="0" sz="1600" b="1">
                <a:latin typeface="Times New Roman"/>
                <a:cs typeface="Times New Roman"/>
              </a:rPr>
              <a:t> </a:t>
            </a:r>
            <a:r>
              <a:rPr dirty="0" sz="1600" spc="-55" b="1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Başvu</a:t>
            </a:r>
            <a:r>
              <a:rPr dirty="0" sz="1600" spc="-5">
                <a:latin typeface="Times New Roman"/>
                <a:cs typeface="Times New Roman"/>
              </a:rPr>
              <a:t>r</a:t>
            </a:r>
            <a:r>
              <a:rPr dirty="0" sz="1600" spc="-10">
                <a:latin typeface="Times New Roman"/>
                <a:cs typeface="Times New Roman"/>
              </a:rPr>
              <a:t>abi</a:t>
            </a:r>
            <a:r>
              <a:rPr dirty="0" sz="1600" spc="0">
                <a:latin typeface="Times New Roman"/>
                <a:cs typeface="Times New Roman"/>
              </a:rPr>
              <a:t>l</a:t>
            </a:r>
            <a:r>
              <a:rPr dirty="0" sz="1600" spc="-5">
                <a:latin typeface="Times New Roman"/>
                <a:cs typeface="Times New Roman"/>
              </a:rPr>
              <a:t>e</a:t>
            </a:r>
            <a:r>
              <a:rPr dirty="0" sz="1600" spc="-10">
                <a:latin typeface="Times New Roman"/>
                <a:cs typeface="Times New Roman"/>
              </a:rPr>
              <a:t>n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kur</a:t>
            </a:r>
            <a:r>
              <a:rPr dirty="0" sz="1600">
                <a:latin typeface="Times New Roman"/>
                <a:cs typeface="Times New Roman"/>
              </a:rPr>
              <a:t>u</a:t>
            </a:r>
            <a:r>
              <a:rPr dirty="0" sz="1600" spc="-35">
                <a:latin typeface="Times New Roman"/>
                <a:cs typeface="Times New Roman"/>
              </a:rPr>
              <a:t>m</a:t>
            </a:r>
            <a:r>
              <a:rPr dirty="0" sz="1600" spc="0">
                <a:latin typeface="Times New Roman"/>
                <a:cs typeface="Times New Roman"/>
              </a:rPr>
              <a:t>l</a:t>
            </a:r>
            <a:r>
              <a:rPr dirty="0" sz="1600" spc="-5">
                <a:latin typeface="Times New Roman"/>
                <a:cs typeface="Times New Roman"/>
              </a:rPr>
              <a:t>a</a:t>
            </a:r>
            <a:r>
              <a:rPr dirty="0" sz="1600" spc="-10">
                <a:latin typeface="Times New Roman"/>
                <a:cs typeface="Times New Roman"/>
              </a:rPr>
              <a:t>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+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4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re</a:t>
            </a:r>
            <a:r>
              <a:rPr dirty="0" sz="1600">
                <a:latin typeface="Times New Roman"/>
                <a:cs typeface="Times New Roman"/>
              </a:rPr>
              <a:t>h</a:t>
            </a:r>
            <a:r>
              <a:rPr dirty="0" sz="1600" spc="-10">
                <a:latin typeface="Times New Roman"/>
                <a:cs typeface="Times New Roman"/>
              </a:rPr>
              <a:t>berde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5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be</a:t>
            </a:r>
            <a:r>
              <a:rPr dirty="0" sz="1600">
                <a:latin typeface="Times New Roman"/>
                <a:cs typeface="Times New Roman"/>
              </a:rPr>
              <a:t>l</a:t>
            </a:r>
            <a:r>
              <a:rPr dirty="0" sz="1600" spc="0">
                <a:latin typeface="Times New Roman"/>
                <a:cs typeface="Times New Roman"/>
              </a:rPr>
              <a:t>i</a:t>
            </a:r>
            <a:r>
              <a:rPr dirty="0" sz="1600" spc="-10">
                <a:latin typeface="Times New Roman"/>
                <a:cs typeface="Times New Roman"/>
              </a:rPr>
              <a:t>r</a:t>
            </a:r>
            <a:r>
              <a:rPr dirty="0" sz="1600">
                <a:latin typeface="Times New Roman"/>
                <a:cs typeface="Times New Roman"/>
              </a:rPr>
              <a:t>t</a:t>
            </a:r>
            <a:r>
              <a:rPr dirty="0" sz="1600" spc="-10">
                <a:latin typeface="Times New Roman"/>
                <a:cs typeface="Times New Roman"/>
              </a:rPr>
              <a:t>ilen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3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‘or</a:t>
            </a:r>
            <a:r>
              <a:rPr dirty="0" sz="1600">
                <a:latin typeface="Times New Roman"/>
                <a:cs typeface="Times New Roman"/>
              </a:rPr>
              <a:t>t</a:t>
            </a:r>
            <a:r>
              <a:rPr dirty="0" sz="1600" spc="-10">
                <a:latin typeface="Times New Roman"/>
                <a:cs typeface="Times New Roman"/>
              </a:rPr>
              <a:t>ak’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8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ülk</a:t>
            </a:r>
            <a:r>
              <a:rPr dirty="0" sz="1600" spc="-5">
                <a:latin typeface="Times New Roman"/>
                <a:cs typeface="Times New Roman"/>
              </a:rPr>
              <a:t>e</a:t>
            </a:r>
            <a:r>
              <a:rPr dirty="0" sz="1600" spc="-5">
                <a:latin typeface="Times New Roman"/>
                <a:cs typeface="Times New Roman"/>
              </a:rPr>
              <a:t>l</a:t>
            </a:r>
            <a:r>
              <a:rPr dirty="0" sz="1600" spc="-5">
                <a:latin typeface="Times New Roman"/>
                <a:cs typeface="Times New Roman"/>
              </a:rPr>
              <a:t>e</a:t>
            </a:r>
            <a:r>
              <a:rPr dirty="0" sz="1600" spc="-10">
                <a:latin typeface="Times New Roman"/>
                <a:cs typeface="Times New Roman"/>
              </a:rPr>
              <a:t>rde</a:t>
            </a:r>
            <a:r>
              <a:rPr dirty="0" sz="1600" spc="-5">
                <a:latin typeface="Times New Roman"/>
                <a:cs typeface="Times New Roman"/>
              </a:rPr>
              <a:t>k</a:t>
            </a:r>
            <a:r>
              <a:rPr dirty="0" sz="1600" spc="-5">
                <a:latin typeface="Times New Roman"/>
                <a:cs typeface="Times New Roman"/>
              </a:rPr>
              <a:t>i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35">
                <a:latin typeface="Times New Roman"/>
                <a:cs typeface="Times New Roman"/>
              </a:rPr>
              <a:t> </a:t>
            </a:r>
            <a:r>
              <a:rPr dirty="0" sz="1600" spc="0">
                <a:latin typeface="Times New Roman"/>
                <a:cs typeface="Times New Roman"/>
              </a:rPr>
              <a:t>i</a:t>
            </a:r>
            <a:r>
              <a:rPr dirty="0" sz="1600" spc="-10">
                <a:latin typeface="Times New Roman"/>
                <a:cs typeface="Times New Roman"/>
              </a:rPr>
              <a:t>lgi</a:t>
            </a:r>
            <a:r>
              <a:rPr dirty="0" sz="1600" spc="0">
                <a:latin typeface="Times New Roman"/>
                <a:cs typeface="Times New Roman"/>
              </a:rPr>
              <a:t>l</a:t>
            </a:r>
            <a:r>
              <a:rPr dirty="0" sz="1600" spc="-5"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1600" spc="-10">
                <a:latin typeface="Times New Roman"/>
                <a:cs typeface="Times New Roman"/>
              </a:rPr>
              <a:t>kuru</a:t>
            </a:r>
            <a:r>
              <a:rPr dirty="0" sz="1600" spc="-50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/k</a:t>
            </a:r>
            <a:r>
              <a:rPr dirty="0" sz="1600" spc="-5">
                <a:latin typeface="Times New Roman"/>
                <a:cs typeface="Times New Roman"/>
              </a:rPr>
              <a:t>u</a:t>
            </a:r>
            <a:r>
              <a:rPr dirty="0" sz="1600" spc="-10">
                <a:latin typeface="Times New Roman"/>
                <a:cs typeface="Times New Roman"/>
              </a:rPr>
              <a:t>ruluşlar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10">
                <a:solidFill>
                  <a:srgbClr val="FF0000"/>
                </a:solidFill>
                <a:latin typeface="Times New Roman"/>
                <a:cs typeface="Times New Roman"/>
              </a:rPr>
              <a:t>*</a:t>
            </a:r>
            <a:endParaRPr sz="16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80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1600" spc="-10">
                <a:latin typeface="Times New Roman"/>
                <a:cs typeface="Times New Roman"/>
              </a:rPr>
              <a:t>Yükse</a:t>
            </a:r>
            <a:r>
              <a:rPr dirty="0" sz="1600" spc="-5">
                <a:latin typeface="Times New Roman"/>
                <a:cs typeface="Times New Roman"/>
              </a:rPr>
              <a:t>k</a:t>
            </a:r>
            <a:r>
              <a:rPr dirty="0" sz="1600" spc="-10">
                <a:latin typeface="Times New Roman"/>
                <a:cs typeface="Times New Roman"/>
              </a:rPr>
              <a:t>öğretim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kuru</a:t>
            </a:r>
            <a:r>
              <a:rPr dirty="0" sz="1600" spc="-45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u</a:t>
            </a:r>
            <a:endParaRPr sz="1600">
              <a:latin typeface="Times New Roman"/>
              <a:cs typeface="Times New Roman"/>
            </a:endParaRPr>
          </a:p>
          <a:p>
            <a:pPr lvl="1" marL="756285" marR="247650" indent="-286385">
              <a:lnSpc>
                <a:spcPct val="100000"/>
              </a:lnSpc>
              <a:spcBef>
                <a:spcPts val="80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1600" spc="-10">
                <a:latin typeface="Times New Roman"/>
                <a:cs typeface="Times New Roman"/>
              </a:rPr>
              <a:t>Okul/enstit</a:t>
            </a:r>
            <a:r>
              <a:rPr dirty="0" sz="1600" spc="-5">
                <a:latin typeface="Times New Roman"/>
                <a:cs typeface="Times New Roman"/>
              </a:rPr>
              <a:t>ü</a:t>
            </a:r>
            <a:r>
              <a:rPr dirty="0" sz="1600" spc="-10">
                <a:latin typeface="Times New Roman"/>
                <a:cs typeface="Times New Roman"/>
              </a:rPr>
              <a:t>/eğit</a:t>
            </a:r>
            <a:r>
              <a:rPr dirty="0" sz="1600" spc="0">
                <a:latin typeface="Times New Roman"/>
                <a:cs typeface="Times New Roman"/>
              </a:rPr>
              <a:t>i</a:t>
            </a:r>
            <a:r>
              <a:rPr dirty="0" sz="1600" spc="-15">
                <a:latin typeface="Times New Roman"/>
                <a:cs typeface="Times New Roman"/>
              </a:rPr>
              <a:t>m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50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erkezi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(</a:t>
            </a:r>
            <a:r>
              <a:rPr dirty="0" sz="1600" spc="-50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esle</a:t>
            </a:r>
            <a:r>
              <a:rPr dirty="0" sz="1600" spc="-5">
                <a:latin typeface="Times New Roman"/>
                <a:cs typeface="Times New Roman"/>
              </a:rPr>
              <a:t>k</a:t>
            </a:r>
            <a:r>
              <a:rPr dirty="0" sz="1600" spc="-5">
                <a:latin typeface="Times New Roman"/>
                <a:cs typeface="Times New Roman"/>
              </a:rPr>
              <a:t>i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eğitim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ve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20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etiş</a:t>
            </a:r>
            <a:r>
              <a:rPr dirty="0" sz="1600" spc="-5">
                <a:latin typeface="Times New Roman"/>
                <a:cs typeface="Times New Roman"/>
              </a:rPr>
              <a:t>k</a:t>
            </a:r>
            <a:r>
              <a:rPr dirty="0" sz="1600" spc="-10">
                <a:latin typeface="Times New Roman"/>
                <a:cs typeface="Times New Roman"/>
              </a:rPr>
              <a:t>in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eğiti</a:t>
            </a:r>
            <a:r>
              <a:rPr dirty="0" sz="1600" spc="-45">
                <a:latin typeface="Times New Roman"/>
                <a:cs typeface="Times New Roman"/>
              </a:rPr>
              <a:t>m</a:t>
            </a:r>
            <a:r>
              <a:rPr dirty="0" sz="1600" spc="-5">
                <a:latin typeface="Times New Roman"/>
                <a:cs typeface="Times New Roman"/>
              </a:rPr>
              <a:t>i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dâhil,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okul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ö</a:t>
            </a:r>
            <a:r>
              <a:rPr dirty="0" sz="1600" spc="-5">
                <a:latin typeface="Times New Roman"/>
                <a:cs typeface="Times New Roman"/>
              </a:rPr>
              <a:t>n</a:t>
            </a:r>
            <a:r>
              <a:rPr dirty="0" sz="1600" spc="-10">
                <a:latin typeface="Times New Roman"/>
                <a:cs typeface="Times New Roman"/>
              </a:rPr>
              <a:t>cesi</a:t>
            </a:r>
            <a:r>
              <a:rPr dirty="0" sz="1600" spc="-5">
                <a:latin typeface="Times New Roman"/>
                <a:cs typeface="Times New Roman"/>
              </a:rPr>
              <a:t>n</a:t>
            </a:r>
            <a:r>
              <a:rPr dirty="0" sz="1600" spc="-10">
                <a:latin typeface="Times New Roman"/>
                <a:cs typeface="Times New Roman"/>
              </a:rPr>
              <a:t>den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üst</a:t>
            </a:r>
            <a:r>
              <a:rPr dirty="0" sz="1600" spc="-10">
                <a:latin typeface="Times New Roman"/>
                <a:cs typeface="Times New Roman"/>
              </a:rPr>
              <a:t> orta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eğiti</a:t>
            </a:r>
            <a:r>
              <a:rPr dirty="0" sz="1600" spc="-45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e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kadar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her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se</a:t>
            </a:r>
            <a:r>
              <a:rPr dirty="0" sz="1600" spc="-5">
                <a:latin typeface="Times New Roman"/>
                <a:cs typeface="Times New Roman"/>
              </a:rPr>
              <a:t>v</a:t>
            </a:r>
            <a:r>
              <a:rPr dirty="0" sz="1600" spc="-5">
                <a:latin typeface="Times New Roman"/>
                <a:cs typeface="Times New Roman"/>
              </a:rPr>
              <a:t>i</a:t>
            </a:r>
            <a:r>
              <a:rPr dirty="0" sz="1600" spc="-20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ede)</a:t>
            </a:r>
            <a:endParaRPr sz="16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79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1600" spc="-10">
                <a:latin typeface="Times New Roman"/>
                <a:cs typeface="Times New Roman"/>
              </a:rPr>
              <a:t>STK</a:t>
            </a:r>
            <a:r>
              <a:rPr dirty="0" sz="1600" spc="-20">
                <a:latin typeface="Times New Roman"/>
                <a:cs typeface="Times New Roman"/>
              </a:rPr>
              <a:t>’</a:t>
            </a:r>
            <a:r>
              <a:rPr dirty="0" sz="1600" spc="-10">
                <a:latin typeface="Times New Roman"/>
                <a:cs typeface="Times New Roman"/>
              </a:rPr>
              <a:t>lar</a:t>
            </a:r>
            <a:endParaRPr sz="16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80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1600" spc="-10">
                <a:latin typeface="Times New Roman"/>
                <a:cs typeface="Times New Roman"/>
              </a:rPr>
              <a:t>KOBİ’ler</a:t>
            </a:r>
            <a:endParaRPr sz="16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80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1600" spc="-175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erel,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bölgesel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ve</a:t>
            </a:r>
            <a:r>
              <a:rPr dirty="0" sz="1600" spc="-20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a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ulusal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se</a:t>
            </a:r>
            <a:r>
              <a:rPr dirty="0" sz="1600" spc="-5">
                <a:latin typeface="Times New Roman"/>
                <a:cs typeface="Times New Roman"/>
              </a:rPr>
              <a:t>v</a:t>
            </a:r>
            <a:r>
              <a:rPr dirty="0" sz="1600" spc="-5">
                <a:latin typeface="Times New Roman"/>
                <a:cs typeface="Times New Roman"/>
              </a:rPr>
              <a:t>i</a:t>
            </a:r>
            <a:r>
              <a:rPr dirty="0" sz="1600" spc="-20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ede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bir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ka</a:t>
            </a:r>
            <a:r>
              <a:rPr dirty="0" sz="1600" spc="-50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u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kuru</a:t>
            </a:r>
            <a:r>
              <a:rPr dirty="0" sz="1600" spc="-45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u</a:t>
            </a:r>
            <a:endParaRPr sz="16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79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1600" spc="-75">
                <a:latin typeface="Times New Roman"/>
                <a:cs typeface="Times New Roman"/>
              </a:rPr>
              <a:t>T</a:t>
            </a:r>
            <a:r>
              <a:rPr dirty="0" sz="1600" spc="-10">
                <a:latin typeface="Times New Roman"/>
                <a:cs typeface="Times New Roman"/>
              </a:rPr>
              <a:t>icar</a:t>
            </a:r>
            <a:r>
              <a:rPr dirty="0" sz="1600" spc="-15">
                <a:latin typeface="Times New Roman"/>
                <a:cs typeface="Times New Roman"/>
              </a:rPr>
              <a:t>e</a:t>
            </a:r>
            <a:r>
              <a:rPr dirty="0" sz="1600" spc="-5">
                <a:latin typeface="Times New Roman"/>
                <a:cs typeface="Times New Roman"/>
              </a:rPr>
              <a:t>t</a:t>
            </a:r>
            <a:r>
              <a:rPr dirty="0" sz="1600" spc="4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odaları,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sa</a:t>
            </a:r>
            <a:r>
              <a:rPr dirty="0" sz="1600" spc="-5">
                <a:latin typeface="Times New Roman"/>
                <a:cs typeface="Times New Roman"/>
              </a:rPr>
              <a:t>n</a:t>
            </a:r>
            <a:r>
              <a:rPr dirty="0" sz="1600" spc="-10">
                <a:latin typeface="Times New Roman"/>
                <a:cs typeface="Times New Roman"/>
              </a:rPr>
              <a:t>a</a:t>
            </a:r>
            <a:r>
              <a:rPr dirty="0" sz="1600" spc="-20">
                <a:latin typeface="Times New Roman"/>
                <a:cs typeface="Times New Roman"/>
              </a:rPr>
              <a:t>y</a:t>
            </a:r>
            <a:r>
              <a:rPr dirty="0" sz="1600" spc="-5">
                <a:latin typeface="Times New Roman"/>
                <a:cs typeface="Times New Roman"/>
              </a:rPr>
              <a:t>i,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es</a:t>
            </a:r>
            <a:r>
              <a:rPr dirty="0" sz="1600" spc="-5">
                <a:latin typeface="Times New Roman"/>
                <a:cs typeface="Times New Roman"/>
              </a:rPr>
              <a:t>n</a:t>
            </a:r>
            <a:r>
              <a:rPr dirty="0" sz="1600" spc="-10">
                <a:latin typeface="Times New Roman"/>
                <a:cs typeface="Times New Roman"/>
              </a:rPr>
              <a:t>af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dernekleri</a:t>
            </a:r>
            <a:r>
              <a:rPr dirty="0" sz="1600">
                <a:latin typeface="Times New Roman"/>
                <a:cs typeface="Times New Roman"/>
              </a:rPr>
              <a:t>/</a:t>
            </a:r>
            <a:r>
              <a:rPr dirty="0" sz="1600" spc="-35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e</a:t>
            </a: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sz="1600" spc="-10">
                <a:latin typeface="Times New Roman"/>
                <a:cs typeface="Times New Roman"/>
              </a:rPr>
              <a:t>leki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derne</a:t>
            </a:r>
            <a:r>
              <a:rPr dirty="0" sz="1600" spc="-5">
                <a:latin typeface="Times New Roman"/>
                <a:cs typeface="Times New Roman"/>
              </a:rPr>
              <a:t>k</a:t>
            </a:r>
            <a:r>
              <a:rPr dirty="0" sz="1600" spc="-10">
                <a:latin typeface="Times New Roman"/>
                <a:cs typeface="Times New Roman"/>
              </a:rPr>
              <a:t>ler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ve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sendikalar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da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dâ</a:t>
            </a:r>
            <a:r>
              <a:rPr dirty="0" sz="1600" spc="-5">
                <a:latin typeface="Times New Roman"/>
                <a:cs typeface="Times New Roman"/>
              </a:rPr>
              <a:t>h</a:t>
            </a:r>
            <a:r>
              <a:rPr dirty="0" sz="1600" spc="-5">
                <a:latin typeface="Times New Roman"/>
                <a:cs typeface="Times New Roman"/>
              </a:rPr>
              <a:t>il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ol</a:t>
            </a:r>
            <a:r>
              <a:rPr dirty="0" sz="1600" spc="-45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ak</a:t>
            </a:r>
            <a:endParaRPr sz="16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</a:pPr>
            <a:r>
              <a:rPr dirty="0" sz="1600" spc="-10">
                <a:latin typeface="Times New Roman"/>
                <a:cs typeface="Times New Roman"/>
              </a:rPr>
              <a:t>üze</a:t>
            </a:r>
            <a:r>
              <a:rPr dirty="0" sz="1600" spc="-20">
                <a:latin typeface="Times New Roman"/>
                <a:cs typeface="Times New Roman"/>
              </a:rPr>
              <a:t>r</a:t>
            </a:r>
            <a:r>
              <a:rPr dirty="0" sz="1600" spc="-10">
                <a:latin typeface="Times New Roman"/>
                <a:cs typeface="Times New Roman"/>
              </a:rPr>
              <a:t>e,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bir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sos</a:t>
            </a:r>
            <a:r>
              <a:rPr dirty="0" sz="1600" spc="-15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al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ort</a:t>
            </a:r>
            <a:r>
              <a:rPr dirty="0" sz="1600" spc="-20">
                <a:latin typeface="Times New Roman"/>
                <a:cs typeface="Times New Roman"/>
              </a:rPr>
              <a:t>a</a:t>
            </a:r>
            <a:r>
              <a:rPr dirty="0" sz="1600" spc="-10">
                <a:latin typeface="Times New Roman"/>
                <a:cs typeface="Times New Roman"/>
              </a:rPr>
              <a:t>k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ve</a:t>
            </a:r>
            <a:r>
              <a:rPr dirty="0" sz="1600" spc="-20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a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çalış</a:t>
            </a:r>
            <a:r>
              <a:rPr dirty="0" sz="1600" spc="-50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a</a:t>
            </a:r>
            <a:r>
              <a:rPr dirty="0" sz="1600" spc="6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ha</a:t>
            </a:r>
            <a:r>
              <a:rPr dirty="0" sz="1600" spc="-20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atının</a:t>
            </a:r>
            <a:r>
              <a:rPr dirty="0" sz="1600" spc="2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diğer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bir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te</a:t>
            </a:r>
            <a:r>
              <a:rPr dirty="0" sz="1600" spc="-50">
                <a:latin typeface="Times New Roman"/>
                <a:cs typeface="Times New Roman"/>
              </a:rPr>
              <a:t>m</a:t>
            </a:r>
            <a:r>
              <a:rPr dirty="0" sz="1600" spc="-5">
                <a:latin typeface="Times New Roman"/>
                <a:cs typeface="Times New Roman"/>
              </a:rPr>
              <a:t>sil</a:t>
            </a:r>
            <a:r>
              <a:rPr dirty="0" sz="1600" spc="-5">
                <a:latin typeface="Times New Roman"/>
                <a:cs typeface="Times New Roman"/>
              </a:rPr>
              <a:t>c</a:t>
            </a:r>
            <a:r>
              <a:rPr dirty="0" sz="1600" spc="-5">
                <a:latin typeface="Times New Roman"/>
                <a:cs typeface="Times New Roman"/>
              </a:rPr>
              <a:t>isi</a:t>
            </a:r>
            <a:endParaRPr sz="1600">
              <a:latin typeface="Times New Roman"/>
              <a:cs typeface="Times New Roman"/>
            </a:endParaRPr>
          </a:p>
          <a:p>
            <a:pPr lvl="1" marL="756285" marR="711835" indent="-286385">
              <a:lnSpc>
                <a:spcPct val="100000"/>
              </a:lnSpc>
              <a:spcBef>
                <a:spcPts val="80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1600" spc="-175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a</a:t>
            </a:r>
            <a:r>
              <a:rPr dirty="0" sz="1600" spc="-20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gın,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sa</a:t>
            </a:r>
            <a:r>
              <a:rPr dirty="0" sz="1600" spc="-40">
                <a:latin typeface="Times New Roman"/>
                <a:cs typeface="Times New Roman"/>
              </a:rPr>
              <a:t>r</a:t>
            </a:r>
            <a:r>
              <a:rPr dirty="0" sz="1600" spc="-10">
                <a:latin typeface="Times New Roman"/>
                <a:cs typeface="Times New Roman"/>
              </a:rPr>
              <a:t>gın</a:t>
            </a:r>
            <a:r>
              <a:rPr dirty="0" sz="1600" spc="1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eğitim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ile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kazanılan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bece</a:t>
            </a:r>
            <a:r>
              <a:rPr dirty="0" sz="1600" spc="-15">
                <a:latin typeface="Times New Roman"/>
                <a:cs typeface="Times New Roman"/>
              </a:rPr>
              <a:t>r</a:t>
            </a:r>
            <a:r>
              <a:rPr dirty="0" sz="1600" spc="-5">
                <a:latin typeface="Times New Roman"/>
                <a:cs typeface="Times New Roman"/>
              </a:rPr>
              <a:t>i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ve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20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etenekleri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ona</a:t>
            </a:r>
            <a:r>
              <a:rPr dirty="0" sz="1600" spc="-20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la</a:t>
            </a:r>
            <a:r>
              <a:rPr dirty="0" sz="1600" spc="-20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an,</a:t>
            </a:r>
            <a:r>
              <a:rPr dirty="0" sz="1600" spc="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serti</a:t>
            </a:r>
            <a:r>
              <a:rPr dirty="0" sz="1600" spc="-5">
                <a:latin typeface="Times New Roman"/>
                <a:cs typeface="Times New Roman"/>
              </a:rPr>
              <a:t>f</a:t>
            </a:r>
            <a:r>
              <a:rPr dirty="0" sz="1600" spc="-10">
                <a:latin typeface="Times New Roman"/>
                <a:cs typeface="Times New Roman"/>
              </a:rPr>
              <a:t>ikalandıran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kuru</a:t>
            </a:r>
            <a:r>
              <a:rPr dirty="0" sz="1600" spc="-45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lar</a:t>
            </a:r>
            <a:endParaRPr sz="16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80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1600" spc="-10">
                <a:latin typeface="Times New Roman"/>
                <a:cs typeface="Times New Roman"/>
              </a:rPr>
              <a:t>Şirketlerar</a:t>
            </a:r>
            <a:r>
              <a:rPr dirty="0" sz="1600" spc="-15">
                <a:latin typeface="Times New Roman"/>
                <a:cs typeface="Times New Roman"/>
              </a:rPr>
              <a:t>a</a:t>
            </a:r>
            <a:r>
              <a:rPr dirty="0" sz="1600">
                <a:latin typeface="Times New Roman"/>
                <a:cs typeface="Times New Roman"/>
              </a:rPr>
              <a:t>s</a:t>
            </a:r>
            <a:r>
              <a:rPr dirty="0" sz="1600" spc="-5">
                <a:latin typeface="Times New Roman"/>
                <a:cs typeface="Times New Roman"/>
              </a:rPr>
              <a:t>ı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bir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eğitim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50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erke</a:t>
            </a:r>
            <a:r>
              <a:rPr dirty="0" sz="1600">
                <a:latin typeface="Times New Roman"/>
                <a:cs typeface="Times New Roman"/>
              </a:rPr>
              <a:t>z</a:t>
            </a:r>
            <a:r>
              <a:rPr dirty="0" sz="1600" spc="-5">
                <a:latin typeface="Times New Roman"/>
                <a:cs typeface="Times New Roman"/>
              </a:rPr>
              <a:t>i</a:t>
            </a:r>
            <a:endParaRPr sz="16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79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1600" spc="-10">
                <a:latin typeface="Times New Roman"/>
                <a:cs typeface="Times New Roman"/>
              </a:rPr>
              <a:t>Müşterek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(işbirliği</a:t>
            </a:r>
            <a:r>
              <a:rPr dirty="0" sz="1600" spc="-5">
                <a:latin typeface="Times New Roman"/>
                <a:cs typeface="Times New Roman"/>
              </a:rPr>
              <a:t>n</a:t>
            </a:r>
            <a:r>
              <a:rPr dirty="0" sz="1600" spc="-10">
                <a:latin typeface="Times New Roman"/>
                <a:cs typeface="Times New Roman"/>
              </a:rPr>
              <a:t>e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da</a:t>
            </a:r>
            <a:r>
              <a:rPr dirty="0" sz="1600" spc="-20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alı)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eğitim</a:t>
            </a:r>
            <a:r>
              <a:rPr dirty="0" sz="1600" spc="2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</a:t>
            </a:r>
            <a:r>
              <a:rPr dirty="0" sz="1600" spc="-5">
                <a:latin typeface="Times New Roman"/>
                <a:cs typeface="Times New Roman"/>
              </a:rPr>
              <a:t>u</a:t>
            </a:r>
            <a:r>
              <a:rPr dirty="0" sz="1600" spc="-10">
                <a:latin typeface="Times New Roman"/>
                <a:cs typeface="Times New Roman"/>
              </a:rPr>
              <a:t>nan</a:t>
            </a:r>
            <a:r>
              <a:rPr dirty="0" sz="1600" spc="-1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şirketler</a:t>
            </a:r>
            <a:endParaRPr sz="16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80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1600" spc="-10">
                <a:latin typeface="Times New Roman"/>
                <a:cs typeface="Times New Roman"/>
              </a:rPr>
              <a:t>Kari</a:t>
            </a:r>
            <a:r>
              <a:rPr dirty="0" sz="1600" spc="-20">
                <a:latin typeface="Times New Roman"/>
                <a:cs typeface="Times New Roman"/>
              </a:rPr>
              <a:t>y</a:t>
            </a:r>
            <a:r>
              <a:rPr dirty="0" sz="1600" spc="-10">
                <a:latin typeface="Times New Roman"/>
                <a:cs typeface="Times New Roman"/>
              </a:rPr>
              <a:t>er</a:t>
            </a:r>
            <a:r>
              <a:rPr dirty="0" sz="1600" spc="3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reh</a:t>
            </a:r>
            <a:r>
              <a:rPr dirty="0" sz="1600" spc="-5">
                <a:latin typeface="Times New Roman"/>
                <a:cs typeface="Times New Roman"/>
              </a:rPr>
              <a:t>b</a:t>
            </a:r>
            <a:r>
              <a:rPr dirty="0" sz="1600" spc="-10">
                <a:latin typeface="Times New Roman"/>
                <a:cs typeface="Times New Roman"/>
              </a:rPr>
              <a:t>erliği,</a:t>
            </a:r>
            <a:r>
              <a:rPr dirty="0" sz="1600" spc="30">
                <a:latin typeface="Times New Roman"/>
                <a:cs typeface="Times New Roman"/>
              </a:rPr>
              <a:t> </a:t>
            </a:r>
            <a:r>
              <a:rPr dirty="0" sz="1600" spc="-50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esle</a:t>
            </a:r>
            <a:r>
              <a:rPr dirty="0" sz="1600" spc="-5">
                <a:latin typeface="Times New Roman"/>
                <a:cs typeface="Times New Roman"/>
              </a:rPr>
              <a:t>k</a:t>
            </a:r>
            <a:r>
              <a:rPr dirty="0" sz="1600" spc="-5">
                <a:latin typeface="Times New Roman"/>
                <a:cs typeface="Times New Roman"/>
              </a:rPr>
              <a:t>i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danış</a:t>
            </a:r>
            <a:r>
              <a:rPr dirty="0" sz="1600" spc="-45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anlık</a:t>
            </a:r>
            <a:r>
              <a:rPr dirty="0" sz="1600" spc="5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ve</a:t>
            </a:r>
            <a:r>
              <a:rPr dirty="0" sz="1600" spc="-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bil</a:t>
            </a:r>
            <a:r>
              <a:rPr dirty="0" sz="1600" spc="-5">
                <a:latin typeface="Times New Roman"/>
                <a:cs typeface="Times New Roman"/>
              </a:rPr>
              <a:t>g</a:t>
            </a:r>
            <a:r>
              <a:rPr dirty="0" sz="1600" spc="-10">
                <a:latin typeface="Times New Roman"/>
                <a:cs typeface="Times New Roman"/>
              </a:rPr>
              <a:t>ilendi</a:t>
            </a:r>
            <a:r>
              <a:rPr dirty="0" sz="1600" spc="-5">
                <a:latin typeface="Times New Roman"/>
                <a:cs typeface="Times New Roman"/>
              </a:rPr>
              <a:t>r</a:t>
            </a:r>
            <a:r>
              <a:rPr dirty="0" sz="1600" spc="-50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e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hiz</a:t>
            </a:r>
            <a:r>
              <a:rPr dirty="0" sz="1600" spc="-50">
                <a:latin typeface="Times New Roman"/>
                <a:cs typeface="Times New Roman"/>
              </a:rPr>
              <a:t>m</a:t>
            </a:r>
            <a:r>
              <a:rPr dirty="0" sz="1600" spc="-10">
                <a:latin typeface="Times New Roman"/>
                <a:cs typeface="Times New Roman"/>
              </a:rPr>
              <a:t>et</a:t>
            </a:r>
            <a:r>
              <a:rPr dirty="0" sz="1600" spc="0">
                <a:latin typeface="Times New Roman"/>
                <a:cs typeface="Times New Roman"/>
              </a:rPr>
              <a:t>l</a:t>
            </a:r>
            <a:r>
              <a:rPr dirty="0" sz="1600" spc="-5">
                <a:latin typeface="Times New Roman"/>
                <a:cs typeface="Times New Roman"/>
              </a:rPr>
              <a:t>e</a:t>
            </a:r>
            <a:r>
              <a:rPr dirty="0" sz="1600" spc="-5">
                <a:latin typeface="Times New Roman"/>
                <a:cs typeface="Times New Roman"/>
              </a:rPr>
              <a:t>ri</a:t>
            </a:r>
            <a:r>
              <a:rPr dirty="0" sz="1600" spc="5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s</a:t>
            </a:r>
            <a:r>
              <a:rPr dirty="0" sz="1600" spc="-5">
                <a:latin typeface="Times New Roman"/>
                <a:cs typeface="Times New Roman"/>
              </a:rPr>
              <a:t>u</a:t>
            </a:r>
            <a:r>
              <a:rPr dirty="0" sz="1600" spc="-10">
                <a:latin typeface="Times New Roman"/>
                <a:cs typeface="Times New Roman"/>
              </a:rPr>
              <a:t>nan</a:t>
            </a:r>
            <a:r>
              <a:rPr dirty="0" sz="1600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bir</a:t>
            </a:r>
            <a:r>
              <a:rPr dirty="0" sz="1600" spc="5">
                <a:latin typeface="Times New Roman"/>
                <a:cs typeface="Times New Roman"/>
              </a:rPr>
              <a:t> </a:t>
            </a:r>
            <a:r>
              <a:rPr dirty="0" sz="1600" spc="-10">
                <a:latin typeface="Times New Roman"/>
                <a:cs typeface="Times New Roman"/>
              </a:rPr>
              <a:t>kurum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1685" rIns="0" bIns="0" rtlCol="0" vert="horz">
            <a:spAutoFit/>
          </a:bodyPr>
          <a:lstStyle/>
          <a:p>
            <a:pPr marL="909319">
              <a:lnSpc>
                <a:spcPct val="100000"/>
              </a:lnSpc>
            </a:pPr>
            <a:r>
              <a:rPr dirty="0"/>
              <a:t>Strat</a:t>
            </a:r>
            <a:r>
              <a:rPr dirty="0" spc="5"/>
              <a:t>e</a:t>
            </a:r>
            <a:r>
              <a:rPr dirty="0"/>
              <a:t>jik</a:t>
            </a:r>
            <a:r>
              <a:rPr dirty="0" spc="-45"/>
              <a:t> </a:t>
            </a:r>
            <a:r>
              <a:rPr dirty="0"/>
              <a:t>Or</a:t>
            </a:r>
            <a:r>
              <a:rPr dirty="0" spc="5"/>
              <a:t>t</a:t>
            </a:r>
            <a:r>
              <a:rPr dirty="0"/>
              <a:t>aklık</a:t>
            </a:r>
            <a:r>
              <a:rPr dirty="0" spc="-30"/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Krit</a:t>
            </a:r>
            <a:r>
              <a:rPr dirty="0" spc="5">
                <a:latin typeface="Times New Roman"/>
                <a:cs typeface="Times New Roman"/>
              </a:rPr>
              <a:t>e</a:t>
            </a:r>
            <a:r>
              <a:rPr dirty="0">
                <a:latin typeface="Times New Roman"/>
                <a:cs typeface="Times New Roman"/>
              </a:rPr>
              <a:t>rler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12140" y="1891068"/>
            <a:ext cx="7735570" cy="31934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2400" b="1">
                <a:latin typeface="Times New Roman"/>
                <a:cs typeface="Times New Roman"/>
              </a:rPr>
              <a:t>Ortak</a:t>
            </a:r>
            <a:r>
              <a:rPr dirty="0" sz="2400" spc="-2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sayıs</a:t>
            </a:r>
            <a:r>
              <a:rPr dirty="0" sz="2400" spc="5" b="1">
                <a:latin typeface="Times New Roman"/>
                <a:cs typeface="Times New Roman"/>
              </a:rPr>
              <a:t>ı</a:t>
            </a:r>
            <a:r>
              <a:rPr dirty="0" sz="2400" b="1">
                <a:latin typeface="Times New Roman"/>
                <a:cs typeface="Times New Roman"/>
              </a:rPr>
              <a:t>:</a:t>
            </a:r>
            <a:r>
              <a:rPr dirty="0" sz="2400" spc="-20" b="1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En az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üç program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ülkesinden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üç ortak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"/>
              </a:spcBef>
              <a:buFont typeface="Arial"/>
              <a:buChar char="•"/>
            </a:pPr>
            <a:endParaRPr sz="35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2400" b="1">
                <a:latin typeface="Times New Roman"/>
                <a:cs typeface="Times New Roman"/>
              </a:rPr>
              <a:t>Son başvuru</a:t>
            </a:r>
            <a:r>
              <a:rPr dirty="0" sz="2400" spc="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tarihi: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31 Ma</a:t>
            </a:r>
            <a:r>
              <a:rPr dirty="0" sz="2400" spc="5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2400" spc="-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2015 /</a:t>
            </a:r>
            <a:r>
              <a:rPr dirty="0" sz="2400" spc="-5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12:00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(Brüksel</a:t>
            </a:r>
            <a:r>
              <a:rPr dirty="0" sz="2400" spc="-2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saa</a:t>
            </a:r>
            <a:r>
              <a:rPr dirty="0" sz="2400" spc="5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2400">
                <a:solidFill>
                  <a:srgbClr val="C00000"/>
                </a:solidFill>
                <a:latin typeface="Times New Roman"/>
                <a:cs typeface="Times New Roman"/>
              </a:rPr>
              <a:t>i)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6"/>
              </a:spcBef>
            </a:pPr>
            <a:endParaRPr sz="345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  <a:tab pos="2045335" algn="l"/>
              </a:tabLst>
            </a:pPr>
            <a:r>
              <a:rPr dirty="0" sz="2200" spc="-15" b="1">
                <a:latin typeface="Times New Roman"/>
                <a:cs typeface="Times New Roman"/>
              </a:rPr>
              <a:t>P</a:t>
            </a:r>
            <a:r>
              <a:rPr dirty="0" sz="2200" spc="-50" b="1">
                <a:latin typeface="Times New Roman"/>
                <a:cs typeface="Times New Roman"/>
              </a:rPr>
              <a:t>r</a:t>
            </a:r>
            <a:r>
              <a:rPr dirty="0" sz="2200" spc="-10" b="1">
                <a:latin typeface="Times New Roman"/>
                <a:cs typeface="Times New Roman"/>
              </a:rPr>
              <a:t>oje</a:t>
            </a:r>
            <a:r>
              <a:rPr dirty="0" sz="2200" spc="5" b="1">
                <a:latin typeface="Times New Roman"/>
                <a:cs typeface="Times New Roman"/>
              </a:rPr>
              <a:t> </a:t>
            </a:r>
            <a:r>
              <a:rPr dirty="0" sz="2200" spc="-15" b="1">
                <a:latin typeface="Times New Roman"/>
                <a:cs typeface="Times New Roman"/>
              </a:rPr>
              <a:t>Sü</a:t>
            </a:r>
            <a:r>
              <a:rPr dirty="0" sz="2200" spc="-45" b="1">
                <a:latin typeface="Times New Roman"/>
                <a:cs typeface="Times New Roman"/>
              </a:rPr>
              <a:t>r</a:t>
            </a:r>
            <a:r>
              <a:rPr dirty="0" sz="2200" spc="-10" b="1">
                <a:latin typeface="Times New Roman"/>
                <a:cs typeface="Times New Roman"/>
              </a:rPr>
              <a:t>esi:</a:t>
            </a:r>
            <a:r>
              <a:rPr dirty="0" sz="2200" b="1">
                <a:latin typeface="Times New Roman"/>
                <a:cs typeface="Times New Roman"/>
              </a:rPr>
              <a:t>	</a:t>
            </a:r>
            <a:r>
              <a:rPr dirty="0" sz="2200" spc="-10">
                <a:latin typeface="Times New Roman"/>
                <a:cs typeface="Times New Roman"/>
              </a:rPr>
              <a:t>Ortaklık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Pr</a:t>
            </a:r>
            <a:r>
              <a:rPr dirty="0" sz="2200" spc="-10">
                <a:latin typeface="Times New Roman"/>
                <a:cs typeface="Times New Roman"/>
              </a:rPr>
              <a:t>o</a:t>
            </a:r>
            <a:r>
              <a:rPr dirty="0" sz="2200" spc="-10">
                <a:latin typeface="Times New Roman"/>
                <a:cs typeface="Times New Roman"/>
              </a:rPr>
              <a:t>jeleri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için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15" b="1">
                <a:latin typeface="Times New Roman"/>
                <a:cs typeface="Times New Roman"/>
              </a:rPr>
              <a:t>2</a:t>
            </a:r>
            <a:r>
              <a:rPr dirty="0" sz="2200" spc="5" b="1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ila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5" b="1">
                <a:latin typeface="Times New Roman"/>
                <a:cs typeface="Times New Roman"/>
              </a:rPr>
              <a:t>3</a:t>
            </a:r>
            <a:r>
              <a:rPr dirty="0" sz="2200" spc="-80" b="1">
                <a:latin typeface="Times New Roman"/>
                <a:cs typeface="Times New Roman"/>
              </a:rPr>
              <a:t> </a:t>
            </a:r>
            <a:r>
              <a:rPr dirty="0" sz="2200" spc="-10" b="1">
                <a:latin typeface="Times New Roman"/>
                <a:cs typeface="Times New Roman"/>
              </a:rPr>
              <a:t>Yıl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2200" spc="-15">
                <a:latin typeface="Times New Roman"/>
                <a:cs typeface="Times New Roman"/>
              </a:rPr>
              <a:t>Ba</a:t>
            </a:r>
            <a:r>
              <a:rPr dirty="0" sz="2200" spc="-20">
                <a:latin typeface="Times New Roman"/>
                <a:cs typeface="Times New Roman"/>
              </a:rPr>
              <a:t>ş</a:t>
            </a:r>
            <a:r>
              <a:rPr dirty="0" sz="2200" spc="-15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ru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ko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sorsi</a:t>
            </a:r>
            <a:r>
              <a:rPr dirty="0" sz="2200" spc="-5">
                <a:latin typeface="Times New Roman"/>
                <a:cs typeface="Times New Roman"/>
              </a:rPr>
              <a:t>y</a:t>
            </a:r>
            <a:r>
              <a:rPr dirty="0" sz="2200" spc="-15">
                <a:latin typeface="Times New Roman"/>
                <a:cs typeface="Times New Roman"/>
              </a:rPr>
              <a:t>um</a:t>
            </a:r>
            <a:r>
              <a:rPr dirty="0" sz="2200" spc="-2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adına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b</a:t>
            </a:r>
            <a:r>
              <a:rPr dirty="0" sz="2200" spc="-10">
                <a:latin typeface="Times New Roman"/>
                <a:cs typeface="Times New Roman"/>
              </a:rPr>
              <a:t>a</a:t>
            </a:r>
            <a:r>
              <a:rPr dirty="0" sz="2200" spc="-20">
                <a:latin typeface="Times New Roman"/>
                <a:cs typeface="Times New Roman"/>
              </a:rPr>
              <a:t>ş</a:t>
            </a:r>
            <a:r>
              <a:rPr dirty="0" sz="2200" spc="-15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ran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ru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5">
                <a:latin typeface="Times New Roman"/>
                <a:cs typeface="Times New Roman"/>
              </a:rPr>
              <a:t>un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ülkesin</a:t>
            </a:r>
            <a:r>
              <a:rPr dirty="0" sz="2200" spc="-10">
                <a:latin typeface="Times New Roman"/>
                <a:cs typeface="Times New Roman"/>
              </a:rPr>
              <a:t>d</a:t>
            </a:r>
            <a:r>
              <a:rPr dirty="0" sz="2200" spc="-10">
                <a:latin typeface="Times New Roman"/>
                <a:cs typeface="Times New Roman"/>
              </a:rPr>
              <a:t>eki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ul</a:t>
            </a:r>
            <a:r>
              <a:rPr dirty="0" sz="2200" spc="-10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s</a:t>
            </a:r>
            <a:r>
              <a:rPr dirty="0" sz="2200" spc="-20">
                <a:latin typeface="Times New Roman"/>
                <a:cs typeface="Times New Roman"/>
              </a:rPr>
              <a:t>a</a:t>
            </a:r>
            <a:r>
              <a:rPr dirty="0" sz="2200" spc="-10">
                <a:latin typeface="Times New Roman"/>
                <a:cs typeface="Times New Roman"/>
              </a:rPr>
              <a:t>l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dirty="0" sz="2200" spc="-10">
                <a:latin typeface="Times New Roman"/>
                <a:cs typeface="Times New Roman"/>
              </a:rPr>
              <a:t>ajansa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apıl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alı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4385" rIns="0" bIns="0" rtlCol="0" vert="horz">
            <a:spAutoFit/>
          </a:bodyPr>
          <a:lstStyle/>
          <a:p>
            <a:pPr marL="869950">
              <a:lnSpc>
                <a:spcPts val="3825"/>
              </a:lnSpc>
            </a:pPr>
            <a:r>
              <a:rPr dirty="0"/>
              <a:t>Str</a:t>
            </a:r>
            <a:r>
              <a:rPr dirty="0" spc="10"/>
              <a:t>a</a:t>
            </a:r>
            <a:r>
              <a:rPr dirty="0"/>
              <a:t>t</a:t>
            </a:r>
            <a:r>
              <a:rPr dirty="0" spc="5"/>
              <a:t>e</a:t>
            </a:r>
            <a:r>
              <a:rPr dirty="0"/>
              <a:t>jik</a:t>
            </a:r>
            <a:r>
              <a:rPr dirty="0" spc="-35"/>
              <a:t> </a:t>
            </a:r>
            <a:r>
              <a:rPr dirty="0"/>
              <a:t>O</a:t>
            </a:r>
            <a:r>
              <a:rPr dirty="0" spc="5"/>
              <a:t>r</a:t>
            </a:r>
            <a:r>
              <a:rPr dirty="0"/>
              <a:t>t</a:t>
            </a:r>
            <a:r>
              <a:rPr dirty="0" spc="5"/>
              <a:t>a</a:t>
            </a:r>
            <a:r>
              <a:rPr dirty="0"/>
              <a:t>klık</a:t>
            </a:r>
            <a:r>
              <a:rPr dirty="0" spc="-65"/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/>
              <a:t>B</a:t>
            </a:r>
            <a:r>
              <a:rPr dirty="0" spc="5"/>
              <a:t>a</a:t>
            </a:r>
            <a:r>
              <a:rPr dirty="0"/>
              <a:t>ş</a:t>
            </a:r>
            <a:r>
              <a:rPr dirty="0" spc="5"/>
              <a:t>v</a:t>
            </a:r>
            <a:r>
              <a:rPr dirty="0"/>
              <a:t>uru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348555"/>
            <a:ext cx="7269480" cy="50558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2200" spc="-10">
                <a:latin typeface="Times New Roman"/>
                <a:cs typeface="Times New Roman"/>
              </a:rPr>
              <a:t>Onli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Başv</a:t>
            </a:r>
            <a:r>
              <a:rPr dirty="0" sz="2200" spc="-10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ru</a:t>
            </a:r>
            <a:r>
              <a:rPr dirty="0" sz="2200" spc="-90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Yönte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inin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İzlen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esi: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dirty="0" sz="2200" spc="-15">
                <a:latin typeface="Times New Roman"/>
                <a:cs typeface="Times New Roman"/>
              </a:rPr>
              <a:t>ECA</a:t>
            </a:r>
            <a:r>
              <a:rPr dirty="0" sz="2200" spc="-10">
                <a:latin typeface="Times New Roman"/>
                <a:cs typeface="Times New Roman"/>
              </a:rPr>
              <a:t>S</a:t>
            </a:r>
            <a:r>
              <a:rPr dirty="0" sz="2200" spc="-20">
                <a:latin typeface="Times New Roman"/>
                <a:cs typeface="Times New Roman"/>
              </a:rPr>
              <a:t>'</a:t>
            </a:r>
            <a:r>
              <a:rPr dirty="0" sz="2200" spc="-10">
                <a:latin typeface="Times New Roman"/>
                <a:cs typeface="Times New Roman"/>
              </a:rPr>
              <a:t>a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giriş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ka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ıt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olu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ası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(t</a:t>
            </a:r>
            <a:r>
              <a:rPr dirty="0" sz="2200" spc="-10">
                <a:latin typeface="Times New Roman"/>
                <a:cs typeface="Times New Roman"/>
              </a:rPr>
              <a:t>ü</a:t>
            </a:r>
            <a:r>
              <a:rPr dirty="0" sz="2200" spc="-20">
                <a:latin typeface="Times New Roman"/>
                <a:cs typeface="Times New Roman"/>
              </a:rPr>
              <a:t>m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ru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lar):</a:t>
            </a:r>
            <a:endParaRPr sz="22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15">
                <a:latin typeface="Times New Roman"/>
                <a:cs typeface="Times New Roman"/>
              </a:rPr>
              <a:t>PIC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u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ara</a:t>
            </a:r>
            <a:r>
              <a:rPr dirty="0" sz="2200" spc="-20">
                <a:latin typeface="Times New Roman"/>
                <a:cs typeface="Times New Roman"/>
              </a:rPr>
              <a:t>s</a:t>
            </a:r>
            <a:r>
              <a:rPr dirty="0" sz="2200" spc="-10">
                <a:latin typeface="Times New Roman"/>
                <a:cs typeface="Times New Roman"/>
              </a:rPr>
              <a:t>ı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alın</a:t>
            </a:r>
            <a:r>
              <a:rPr dirty="0" sz="2200" spc="-3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ası</a:t>
            </a:r>
            <a:endParaRPr sz="22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10">
                <a:latin typeface="Times New Roman"/>
                <a:cs typeface="Times New Roman"/>
              </a:rPr>
              <a:t>Tüzel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Kişilik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B</a:t>
            </a:r>
            <a:r>
              <a:rPr dirty="0" sz="2200" spc="-20">
                <a:latin typeface="Times New Roman"/>
                <a:cs typeface="Times New Roman"/>
              </a:rPr>
              <a:t>e</a:t>
            </a:r>
            <a:r>
              <a:rPr dirty="0" sz="2200" spc="-10">
                <a:latin typeface="Times New Roman"/>
                <a:cs typeface="Times New Roman"/>
              </a:rPr>
              <a:t>lgesi</a:t>
            </a:r>
            <a:endParaRPr sz="22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10">
                <a:latin typeface="Times New Roman"/>
                <a:cs typeface="Times New Roman"/>
              </a:rPr>
              <a:t>Fi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ansal</a:t>
            </a:r>
            <a:r>
              <a:rPr dirty="0" sz="2200" spc="-85">
                <a:latin typeface="Times New Roman"/>
                <a:cs typeface="Times New Roman"/>
              </a:rPr>
              <a:t> </a:t>
            </a:r>
            <a:r>
              <a:rPr dirty="0" sz="2200" spc="-24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eterlilik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Belgesi</a:t>
            </a:r>
            <a:endParaRPr sz="2200">
              <a:latin typeface="Times New Roman"/>
              <a:cs typeface="Times New Roman"/>
            </a:endParaRPr>
          </a:p>
          <a:p>
            <a:pPr lvl="2">
              <a:lnSpc>
                <a:spcPct val="100000"/>
              </a:lnSpc>
              <a:spcBef>
                <a:spcPts val="19"/>
              </a:spcBef>
              <a:buFont typeface="Arial"/>
              <a:buChar char="•"/>
            </a:pPr>
            <a:endParaRPr sz="32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dirty="0" sz="2200" spc="-15">
                <a:latin typeface="Times New Roman"/>
                <a:cs typeface="Times New Roman"/>
              </a:rPr>
              <a:t>Ba</a:t>
            </a:r>
            <a:r>
              <a:rPr dirty="0" sz="2200" spc="-20">
                <a:latin typeface="Times New Roman"/>
                <a:cs typeface="Times New Roman"/>
              </a:rPr>
              <a:t>ş</a:t>
            </a:r>
            <a:r>
              <a:rPr dirty="0" sz="2200" spc="-15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ru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for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5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5">
                <a:latin typeface="Times New Roman"/>
                <a:cs typeface="Times New Roman"/>
              </a:rPr>
              <a:t>un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ekleri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ile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5">
                <a:latin typeface="Times New Roman"/>
                <a:cs typeface="Times New Roman"/>
              </a:rPr>
              <a:t>ü</a:t>
            </a:r>
            <a:r>
              <a:rPr dirty="0" sz="2200" spc="-10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len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 spc="-20">
                <a:latin typeface="Times New Roman"/>
                <a:cs typeface="Times New Roman"/>
              </a:rPr>
              <a:t>s</a:t>
            </a:r>
            <a:r>
              <a:rPr dirty="0" sz="2200" spc="-10">
                <a:latin typeface="Times New Roman"/>
                <a:cs typeface="Times New Roman"/>
              </a:rPr>
              <a:t>i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(s</a:t>
            </a:r>
            <a:r>
              <a:rPr dirty="0" sz="2200" spc="-20">
                <a:latin typeface="Times New Roman"/>
                <a:cs typeface="Times New Roman"/>
              </a:rPr>
              <a:t>a</a:t>
            </a:r>
            <a:r>
              <a:rPr dirty="0" sz="2200" spc="-10">
                <a:latin typeface="Times New Roman"/>
                <a:cs typeface="Times New Roman"/>
              </a:rPr>
              <a:t>dece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başvuran</a:t>
            </a:r>
            <a:endParaRPr sz="22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</a:pPr>
            <a:r>
              <a:rPr dirty="0" sz="2200" spc="-15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ru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)</a:t>
            </a:r>
            <a:endParaRPr sz="22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10">
                <a:latin typeface="Times New Roman"/>
                <a:cs typeface="Times New Roman"/>
              </a:rPr>
              <a:t>Ortakların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etki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belgesi</a:t>
            </a:r>
            <a:endParaRPr sz="22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530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15">
                <a:latin typeface="Times New Roman"/>
                <a:cs typeface="Times New Roman"/>
              </a:rPr>
              <a:t>Doğruluk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Bil</a:t>
            </a:r>
            <a:r>
              <a:rPr dirty="0" sz="2200" spc="-10">
                <a:latin typeface="Times New Roman"/>
                <a:cs typeface="Times New Roman"/>
              </a:rPr>
              <a:t>d</a:t>
            </a:r>
            <a:r>
              <a:rPr dirty="0" sz="2200" spc="-10">
                <a:latin typeface="Times New Roman"/>
                <a:cs typeface="Times New Roman"/>
              </a:rPr>
              <a:t>iri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i</a:t>
            </a:r>
            <a:endParaRPr sz="22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15">
                <a:latin typeface="Times New Roman"/>
                <a:cs typeface="Times New Roman"/>
              </a:rPr>
              <a:t>6</a:t>
            </a:r>
            <a:r>
              <a:rPr dirty="0" sz="2200" spc="-10">
                <a:latin typeface="Times New Roman"/>
                <a:cs typeface="Times New Roman"/>
              </a:rPr>
              <a:t>0</a:t>
            </a:r>
            <a:r>
              <a:rPr dirty="0" sz="2200" spc="-10">
                <a:latin typeface="Times New Roman"/>
                <a:cs typeface="Times New Roman"/>
              </a:rPr>
              <a:t>.</a:t>
            </a:r>
            <a:r>
              <a:rPr dirty="0" sz="2200" spc="-10">
                <a:latin typeface="Times New Roman"/>
                <a:cs typeface="Times New Roman"/>
              </a:rPr>
              <a:t>0</a:t>
            </a:r>
            <a:r>
              <a:rPr dirty="0" sz="2200" spc="-15">
                <a:latin typeface="Times New Roman"/>
                <a:cs typeface="Times New Roman"/>
              </a:rPr>
              <a:t>00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€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üzeri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bilanço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b</a:t>
            </a:r>
            <a:r>
              <a:rPr dirty="0" sz="2200" spc="-1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lvl="2" marL="1155700" indent="-2286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1156335" algn="l"/>
              </a:tabLst>
            </a:pPr>
            <a:r>
              <a:rPr dirty="0" sz="2200" spc="-10">
                <a:latin typeface="Times New Roman"/>
                <a:cs typeface="Times New Roman"/>
              </a:rPr>
              <a:t>Faali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et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tabl</a:t>
            </a:r>
            <a:r>
              <a:rPr dirty="0" sz="2200" spc="-10">
                <a:latin typeface="Times New Roman"/>
                <a:cs typeface="Times New Roman"/>
              </a:rPr>
              <a:t>o</a:t>
            </a:r>
            <a:r>
              <a:rPr dirty="0" sz="2200" spc="-10">
                <a:latin typeface="Times New Roman"/>
                <a:cs typeface="Times New Roman"/>
              </a:rPr>
              <a:t>su/za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5">
                <a:latin typeface="Times New Roman"/>
                <a:cs typeface="Times New Roman"/>
              </a:rPr>
              <a:t>an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çiz</a:t>
            </a:r>
            <a:r>
              <a:rPr dirty="0" sz="2200" spc="-20">
                <a:latin typeface="Times New Roman"/>
                <a:cs typeface="Times New Roman"/>
              </a:rPr>
              <a:t>e</a:t>
            </a:r>
            <a:r>
              <a:rPr dirty="0" sz="2200" spc="-10">
                <a:latin typeface="Times New Roman"/>
                <a:cs typeface="Times New Roman"/>
              </a:rPr>
              <a:t>lgesi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1685" rIns="0" bIns="0" rtlCol="0" vert="horz">
            <a:spAutoFit/>
          </a:bodyPr>
          <a:lstStyle/>
          <a:p>
            <a:pPr marL="269240">
              <a:lnSpc>
                <a:spcPct val="100000"/>
              </a:lnSpc>
            </a:pPr>
            <a:r>
              <a:rPr dirty="0"/>
              <a:t>Strat</a:t>
            </a:r>
            <a:r>
              <a:rPr dirty="0" spc="5"/>
              <a:t>e</a:t>
            </a:r>
            <a:r>
              <a:rPr dirty="0"/>
              <a:t>jik</a:t>
            </a:r>
            <a:r>
              <a:rPr dirty="0" spc="-45"/>
              <a:t> </a:t>
            </a:r>
            <a:r>
              <a:rPr dirty="0"/>
              <a:t>Or</a:t>
            </a:r>
            <a:r>
              <a:rPr dirty="0" spc="5"/>
              <a:t>t</a:t>
            </a:r>
            <a:r>
              <a:rPr dirty="0"/>
              <a:t>aklık</a:t>
            </a:r>
            <a:r>
              <a:rPr dirty="0" spc="-45"/>
              <a:t> </a:t>
            </a:r>
            <a:r>
              <a:rPr dirty="0"/>
              <a:t>P</a:t>
            </a:r>
            <a:r>
              <a:rPr dirty="0" spc="-60"/>
              <a:t>r</a:t>
            </a:r>
            <a:r>
              <a:rPr dirty="0"/>
              <a:t>oje</a:t>
            </a:r>
            <a:r>
              <a:rPr dirty="0" spc="-15"/>
              <a:t> </a:t>
            </a:r>
            <a:r>
              <a:rPr dirty="0"/>
              <a:t>Puanlama</a:t>
            </a:r>
          </a:p>
        </p:txBody>
      </p:sp>
      <p:sp>
        <p:nvSpPr>
          <p:cNvPr id="3" name="object 3"/>
          <p:cNvSpPr/>
          <p:nvPr/>
        </p:nvSpPr>
        <p:spPr>
          <a:xfrm>
            <a:off x="465391" y="1297813"/>
            <a:ext cx="1809750" cy="651510"/>
          </a:xfrm>
          <a:custGeom>
            <a:avLst/>
            <a:gdLst/>
            <a:ahLst/>
            <a:cxnLst/>
            <a:rect l="l" t="t" r="r" b="b"/>
            <a:pathLst>
              <a:path w="1809750" h="651510">
                <a:moveTo>
                  <a:pt x="1744154" y="0"/>
                </a:moveTo>
                <a:lnTo>
                  <a:pt x="61376" y="104"/>
                </a:lnTo>
                <a:lnTo>
                  <a:pt x="22852" y="15594"/>
                </a:lnTo>
                <a:lnTo>
                  <a:pt x="1604" y="50726"/>
                </a:lnTo>
                <a:lnTo>
                  <a:pt x="0" y="65150"/>
                </a:lnTo>
                <a:lnTo>
                  <a:pt x="104" y="589573"/>
                </a:lnTo>
                <a:lnTo>
                  <a:pt x="15569" y="628114"/>
                </a:lnTo>
                <a:lnTo>
                  <a:pt x="50673" y="649394"/>
                </a:lnTo>
                <a:lnTo>
                  <a:pt x="65100" y="651001"/>
                </a:lnTo>
                <a:lnTo>
                  <a:pt x="1747816" y="650900"/>
                </a:lnTo>
                <a:lnTo>
                  <a:pt x="1786340" y="635428"/>
                </a:lnTo>
                <a:lnTo>
                  <a:pt x="1807575" y="600284"/>
                </a:lnTo>
                <a:lnTo>
                  <a:pt x="1809178" y="585851"/>
                </a:lnTo>
                <a:lnTo>
                  <a:pt x="1809077" y="61488"/>
                </a:lnTo>
                <a:lnTo>
                  <a:pt x="1793658" y="22911"/>
                </a:lnTo>
                <a:lnTo>
                  <a:pt x="1758581" y="1609"/>
                </a:lnTo>
                <a:lnTo>
                  <a:pt x="1744154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5391" y="1297813"/>
            <a:ext cx="1809750" cy="651510"/>
          </a:xfrm>
          <a:custGeom>
            <a:avLst/>
            <a:gdLst/>
            <a:ahLst/>
            <a:cxnLst/>
            <a:rect l="l" t="t" r="r" b="b"/>
            <a:pathLst>
              <a:path w="1809750" h="651510">
                <a:moveTo>
                  <a:pt x="0" y="65150"/>
                </a:moveTo>
                <a:lnTo>
                  <a:pt x="13381" y="25594"/>
                </a:lnTo>
                <a:lnTo>
                  <a:pt x="47201" y="2496"/>
                </a:lnTo>
                <a:lnTo>
                  <a:pt x="1744154" y="0"/>
                </a:lnTo>
                <a:lnTo>
                  <a:pt x="1758581" y="1609"/>
                </a:lnTo>
                <a:lnTo>
                  <a:pt x="1793658" y="22911"/>
                </a:lnTo>
                <a:lnTo>
                  <a:pt x="1809077" y="61488"/>
                </a:lnTo>
                <a:lnTo>
                  <a:pt x="1809178" y="585851"/>
                </a:lnTo>
                <a:lnTo>
                  <a:pt x="1807575" y="600284"/>
                </a:lnTo>
                <a:lnTo>
                  <a:pt x="1786340" y="635428"/>
                </a:lnTo>
                <a:lnTo>
                  <a:pt x="1747816" y="650900"/>
                </a:lnTo>
                <a:lnTo>
                  <a:pt x="65100" y="651001"/>
                </a:lnTo>
                <a:lnTo>
                  <a:pt x="50673" y="649394"/>
                </a:lnTo>
                <a:lnTo>
                  <a:pt x="15569" y="628114"/>
                </a:lnTo>
                <a:lnTo>
                  <a:pt x="104" y="589573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89456" y="1410226"/>
            <a:ext cx="560705" cy="426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20955">
              <a:lnSpc>
                <a:spcPct val="119200"/>
              </a:lnSpc>
            </a:pPr>
            <a:r>
              <a:rPr dirty="0" sz="1300" spc="-5">
                <a:solidFill>
                  <a:srgbClr val="FFFFFF"/>
                </a:solidFill>
                <a:latin typeface="Times New Roman"/>
                <a:cs typeface="Times New Roman"/>
              </a:rPr>
              <a:t>İlgili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l</a:t>
            </a:r>
            <a:r>
              <a:rPr dirty="0" sz="1300" spc="-5">
                <a:solidFill>
                  <a:srgbClr val="FFFFFF"/>
                </a:solidFill>
                <a:latin typeface="Times New Roman"/>
                <a:cs typeface="Times New Roman"/>
              </a:rPr>
              <a:t>ik</a:t>
            </a:r>
            <a:r>
              <a:rPr dirty="0" sz="13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30</a:t>
            </a:r>
            <a:r>
              <a:rPr dirty="0" sz="13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Puan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46315" y="1948814"/>
            <a:ext cx="180975" cy="488315"/>
          </a:xfrm>
          <a:custGeom>
            <a:avLst/>
            <a:gdLst/>
            <a:ahLst/>
            <a:cxnLst/>
            <a:rect l="l" t="t" r="r" b="b"/>
            <a:pathLst>
              <a:path w="180975" h="488314">
                <a:moveTo>
                  <a:pt x="0" y="0"/>
                </a:moveTo>
                <a:lnTo>
                  <a:pt x="0" y="488188"/>
                </a:lnTo>
                <a:lnTo>
                  <a:pt x="180911" y="488188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27227" y="211150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976426" y="0"/>
                </a:moveTo>
                <a:lnTo>
                  <a:pt x="61376" y="104"/>
                </a:lnTo>
                <a:lnTo>
                  <a:pt x="22852" y="15594"/>
                </a:lnTo>
                <a:lnTo>
                  <a:pt x="1604" y="50726"/>
                </a:lnTo>
                <a:lnTo>
                  <a:pt x="0" y="65150"/>
                </a:lnTo>
                <a:lnTo>
                  <a:pt x="104" y="589585"/>
                </a:lnTo>
                <a:lnTo>
                  <a:pt x="15569" y="628166"/>
                </a:lnTo>
                <a:lnTo>
                  <a:pt x="50673" y="649400"/>
                </a:lnTo>
                <a:lnTo>
                  <a:pt x="65100" y="651001"/>
                </a:lnTo>
                <a:lnTo>
                  <a:pt x="980189" y="650895"/>
                </a:lnTo>
                <a:lnTo>
                  <a:pt x="1018706" y="635435"/>
                </a:lnTo>
                <a:lnTo>
                  <a:pt x="1039971" y="600309"/>
                </a:lnTo>
                <a:lnTo>
                  <a:pt x="1041577" y="585851"/>
                </a:lnTo>
                <a:lnTo>
                  <a:pt x="1041470" y="61388"/>
                </a:lnTo>
                <a:lnTo>
                  <a:pt x="1025969" y="22870"/>
                </a:lnTo>
                <a:lnTo>
                  <a:pt x="990846" y="1606"/>
                </a:lnTo>
                <a:lnTo>
                  <a:pt x="9764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27227" y="211150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0" y="65150"/>
                </a:moveTo>
                <a:lnTo>
                  <a:pt x="13381" y="25594"/>
                </a:lnTo>
                <a:lnTo>
                  <a:pt x="47201" y="2496"/>
                </a:lnTo>
                <a:lnTo>
                  <a:pt x="976426" y="0"/>
                </a:lnTo>
                <a:lnTo>
                  <a:pt x="990846" y="1606"/>
                </a:lnTo>
                <a:lnTo>
                  <a:pt x="1025969" y="22870"/>
                </a:lnTo>
                <a:lnTo>
                  <a:pt x="1041470" y="61388"/>
                </a:lnTo>
                <a:lnTo>
                  <a:pt x="1041577" y="585851"/>
                </a:lnTo>
                <a:lnTo>
                  <a:pt x="1039971" y="600309"/>
                </a:lnTo>
                <a:lnTo>
                  <a:pt x="1018706" y="635435"/>
                </a:lnTo>
                <a:lnTo>
                  <a:pt x="980189" y="650895"/>
                </a:lnTo>
                <a:lnTo>
                  <a:pt x="65100" y="651001"/>
                </a:lnTo>
                <a:lnTo>
                  <a:pt x="50673" y="649400"/>
                </a:lnTo>
                <a:lnTo>
                  <a:pt x="15569" y="628166"/>
                </a:lnTo>
                <a:lnTo>
                  <a:pt x="104" y="589585"/>
                </a:lnTo>
                <a:lnTo>
                  <a:pt x="0" y="65150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971803" y="2269686"/>
            <a:ext cx="751840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49225" marR="5080" indent="-137160">
              <a:lnSpc>
                <a:spcPct val="120000"/>
              </a:lnSpc>
            </a:pPr>
            <a:r>
              <a:rPr dirty="0" sz="1000" spc="-25">
                <a:latin typeface="Times New Roman"/>
                <a:cs typeface="Times New Roman"/>
              </a:rPr>
              <a:t>A</a:t>
            </a:r>
            <a:r>
              <a:rPr dirty="0" sz="1000" spc="-10">
                <a:latin typeface="Times New Roman"/>
                <a:cs typeface="Times New Roman"/>
              </a:rPr>
              <a:t>B</a:t>
            </a:r>
            <a:r>
              <a:rPr dirty="0" sz="1000" spc="2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d</a:t>
            </a:r>
            <a:r>
              <a:rPr dirty="0" sz="1000" spc="-15">
                <a:latin typeface="Times New Roman"/>
                <a:cs typeface="Times New Roman"/>
              </a:rPr>
              <a:t>ü</a:t>
            </a:r>
            <a:r>
              <a:rPr dirty="0" sz="1000" spc="-5">
                <a:latin typeface="Times New Roman"/>
                <a:cs typeface="Times New Roman"/>
              </a:rPr>
              <a:t>ze</a:t>
            </a:r>
            <a:r>
              <a:rPr dirty="0" sz="1000" spc="-25">
                <a:latin typeface="Times New Roman"/>
                <a:cs typeface="Times New Roman"/>
              </a:rPr>
              <a:t>y</a:t>
            </a:r>
            <a:r>
              <a:rPr dirty="0" sz="1000" spc="-5">
                <a:latin typeface="Times New Roman"/>
                <a:cs typeface="Times New Roman"/>
              </a:rPr>
              <a:t>i</a:t>
            </a:r>
            <a:r>
              <a:rPr dirty="0" sz="1000" spc="-15">
                <a:latin typeface="Times New Roman"/>
                <a:cs typeface="Times New Roman"/>
              </a:rPr>
              <a:t>n</a:t>
            </a:r>
            <a:r>
              <a:rPr dirty="0" sz="1000">
                <a:latin typeface="Times New Roman"/>
                <a:cs typeface="Times New Roman"/>
              </a:rPr>
              <a:t>d</a:t>
            </a:r>
            <a:r>
              <a:rPr dirty="0" sz="1000" spc="-5">
                <a:latin typeface="Times New Roman"/>
                <a:cs typeface="Times New Roman"/>
              </a:rPr>
              <a:t>e</a:t>
            </a:r>
            <a:r>
              <a:rPr dirty="0" sz="1000" spc="-5">
                <a:latin typeface="Times New Roman"/>
                <a:cs typeface="Times New Roman"/>
              </a:rPr>
              <a:t> a</a:t>
            </a:r>
            <a:r>
              <a:rPr dirty="0" sz="1000">
                <a:latin typeface="Times New Roman"/>
                <a:cs typeface="Times New Roman"/>
              </a:rPr>
              <a:t>r</a:t>
            </a:r>
            <a:r>
              <a:rPr dirty="0" sz="1000" spc="-5">
                <a:latin typeface="Times New Roman"/>
                <a:cs typeface="Times New Roman"/>
              </a:rPr>
              <a:t>tı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at</a:t>
            </a:r>
            <a:r>
              <a:rPr dirty="0" sz="1000" spc="-10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ı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46315" y="1948814"/>
            <a:ext cx="180975" cy="1302385"/>
          </a:xfrm>
          <a:custGeom>
            <a:avLst/>
            <a:gdLst/>
            <a:ahLst/>
            <a:cxnLst/>
            <a:rect l="l" t="t" r="r" b="b"/>
            <a:pathLst>
              <a:path w="180975" h="1302385">
                <a:moveTo>
                  <a:pt x="0" y="0"/>
                </a:moveTo>
                <a:lnTo>
                  <a:pt x="0" y="1301877"/>
                </a:lnTo>
                <a:lnTo>
                  <a:pt x="180911" y="1301877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27227" y="292519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976426" y="0"/>
                </a:moveTo>
                <a:lnTo>
                  <a:pt x="61376" y="104"/>
                </a:lnTo>
                <a:lnTo>
                  <a:pt x="22852" y="15594"/>
                </a:lnTo>
                <a:lnTo>
                  <a:pt x="1604" y="50726"/>
                </a:lnTo>
                <a:lnTo>
                  <a:pt x="0" y="65150"/>
                </a:lnTo>
                <a:lnTo>
                  <a:pt x="99" y="589600"/>
                </a:lnTo>
                <a:lnTo>
                  <a:pt x="15534" y="628147"/>
                </a:lnTo>
                <a:lnTo>
                  <a:pt x="50660" y="649398"/>
                </a:lnTo>
                <a:lnTo>
                  <a:pt x="65100" y="651001"/>
                </a:lnTo>
                <a:lnTo>
                  <a:pt x="980089" y="650900"/>
                </a:lnTo>
                <a:lnTo>
                  <a:pt x="1018666" y="635481"/>
                </a:lnTo>
                <a:lnTo>
                  <a:pt x="1039968" y="600404"/>
                </a:lnTo>
                <a:lnTo>
                  <a:pt x="1041577" y="585978"/>
                </a:lnTo>
                <a:lnTo>
                  <a:pt x="1041470" y="61388"/>
                </a:lnTo>
                <a:lnTo>
                  <a:pt x="1025969" y="22870"/>
                </a:lnTo>
                <a:lnTo>
                  <a:pt x="990846" y="1606"/>
                </a:lnTo>
                <a:lnTo>
                  <a:pt x="9764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27227" y="292519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0" y="65150"/>
                </a:moveTo>
                <a:lnTo>
                  <a:pt x="13381" y="25594"/>
                </a:lnTo>
                <a:lnTo>
                  <a:pt x="47201" y="2496"/>
                </a:lnTo>
                <a:lnTo>
                  <a:pt x="976426" y="0"/>
                </a:lnTo>
                <a:lnTo>
                  <a:pt x="990846" y="1606"/>
                </a:lnTo>
                <a:lnTo>
                  <a:pt x="1025969" y="22870"/>
                </a:lnTo>
                <a:lnTo>
                  <a:pt x="1041470" y="61388"/>
                </a:lnTo>
                <a:lnTo>
                  <a:pt x="1041577" y="585978"/>
                </a:lnTo>
                <a:lnTo>
                  <a:pt x="1039968" y="600404"/>
                </a:lnTo>
                <a:lnTo>
                  <a:pt x="1018666" y="635481"/>
                </a:lnTo>
                <a:lnTo>
                  <a:pt x="980089" y="650900"/>
                </a:lnTo>
                <a:lnTo>
                  <a:pt x="65100" y="651001"/>
                </a:lnTo>
                <a:lnTo>
                  <a:pt x="50660" y="649398"/>
                </a:lnTo>
                <a:lnTo>
                  <a:pt x="15534" y="628147"/>
                </a:lnTo>
                <a:lnTo>
                  <a:pt x="99" y="589600"/>
                </a:lnTo>
                <a:lnTo>
                  <a:pt x="0" y="65150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83411" y="3109029"/>
            <a:ext cx="928369" cy="2838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120"/>
              </a:lnSpc>
            </a:pPr>
            <a:r>
              <a:rPr dirty="0" sz="1000" spc="-5">
                <a:latin typeface="Times New Roman"/>
                <a:cs typeface="Times New Roman"/>
              </a:rPr>
              <a:t>P</a:t>
            </a:r>
            <a:r>
              <a:rPr dirty="0" sz="1000" spc="-5">
                <a:latin typeface="Times New Roman"/>
                <a:cs typeface="Times New Roman"/>
              </a:rPr>
              <a:t>r</a:t>
            </a:r>
            <a:r>
              <a:rPr dirty="0" sz="1000">
                <a:latin typeface="Times New Roman"/>
                <a:cs typeface="Times New Roman"/>
              </a:rPr>
              <a:t>o</a:t>
            </a:r>
            <a:r>
              <a:rPr dirty="0" sz="1000" spc="-15">
                <a:latin typeface="Times New Roman"/>
                <a:cs typeface="Times New Roman"/>
              </a:rPr>
              <a:t>g</a:t>
            </a:r>
            <a:r>
              <a:rPr dirty="0" sz="1000" spc="-10">
                <a:latin typeface="Times New Roman"/>
                <a:cs typeface="Times New Roman"/>
              </a:rPr>
              <a:t>ram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3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açları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1120"/>
              </a:lnSpc>
            </a:pPr>
            <a:r>
              <a:rPr dirty="0" sz="1000" spc="-15">
                <a:latin typeface="Times New Roman"/>
                <a:cs typeface="Times New Roman"/>
              </a:rPr>
              <a:t>v</a:t>
            </a:r>
            <a:r>
              <a:rPr dirty="0" sz="1000" spc="-5">
                <a:latin typeface="Times New Roman"/>
                <a:cs typeface="Times New Roman"/>
              </a:rPr>
              <a:t>e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ö</a:t>
            </a:r>
            <a:r>
              <a:rPr dirty="0" sz="1000" spc="-15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celi</a:t>
            </a:r>
            <a:r>
              <a:rPr dirty="0" sz="1000" spc="-15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leri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646315" y="1948814"/>
            <a:ext cx="180975" cy="2115820"/>
          </a:xfrm>
          <a:custGeom>
            <a:avLst/>
            <a:gdLst/>
            <a:ahLst/>
            <a:cxnLst/>
            <a:rect l="l" t="t" r="r" b="b"/>
            <a:pathLst>
              <a:path w="180975" h="2115820">
                <a:moveTo>
                  <a:pt x="0" y="0"/>
                </a:moveTo>
                <a:lnTo>
                  <a:pt x="0" y="2115693"/>
                </a:lnTo>
                <a:lnTo>
                  <a:pt x="180911" y="2115693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27227" y="3739007"/>
            <a:ext cx="1042035" cy="650875"/>
          </a:xfrm>
          <a:custGeom>
            <a:avLst/>
            <a:gdLst/>
            <a:ahLst/>
            <a:cxnLst/>
            <a:rect l="l" t="t" r="r" b="b"/>
            <a:pathLst>
              <a:path w="1042035" h="650875">
                <a:moveTo>
                  <a:pt x="976426" y="0"/>
                </a:moveTo>
                <a:lnTo>
                  <a:pt x="61476" y="98"/>
                </a:lnTo>
                <a:lnTo>
                  <a:pt x="22893" y="15506"/>
                </a:lnTo>
                <a:lnTo>
                  <a:pt x="1607" y="50592"/>
                </a:lnTo>
                <a:lnTo>
                  <a:pt x="0" y="65024"/>
                </a:lnTo>
                <a:lnTo>
                  <a:pt x="99" y="589473"/>
                </a:lnTo>
                <a:lnTo>
                  <a:pt x="15534" y="628020"/>
                </a:lnTo>
                <a:lnTo>
                  <a:pt x="50660" y="649271"/>
                </a:lnTo>
                <a:lnTo>
                  <a:pt x="65100" y="650875"/>
                </a:lnTo>
                <a:lnTo>
                  <a:pt x="980089" y="650773"/>
                </a:lnTo>
                <a:lnTo>
                  <a:pt x="1018666" y="635354"/>
                </a:lnTo>
                <a:lnTo>
                  <a:pt x="1039968" y="600277"/>
                </a:lnTo>
                <a:lnTo>
                  <a:pt x="1041577" y="585851"/>
                </a:lnTo>
                <a:lnTo>
                  <a:pt x="1041476" y="61361"/>
                </a:lnTo>
                <a:lnTo>
                  <a:pt x="1026004" y="22838"/>
                </a:lnTo>
                <a:lnTo>
                  <a:pt x="990859" y="1602"/>
                </a:lnTo>
                <a:lnTo>
                  <a:pt x="9764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827227" y="3739007"/>
            <a:ext cx="1042035" cy="650875"/>
          </a:xfrm>
          <a:custGeom>
            <a:avLst/>
            <a:gdLst/>
            <a:ahLst/>
            <a:cxnLst/>
            <a:rect l="l" t="t" r="r" b="b"/>
            <a:pathLst>
              <a:path w="1042035" h="650875">
                <a:moveTo>
                  <a:pt x="0" y="65024"/>
                </a:moveTo>
                <a:lnTo>
                  <a:pt x="13406" y="25482"/>
                </a:lnTo>
                <a:lnTo>
                  <a:pt x="47281" y="2463"/>
                </a:lnTo>
                <a:lnTo>
                  <a:pt x="976426" y="0"/>
                </a:lnTo>
                <a:lnTo>
                  <a:pt x="990859" y="1602"/>
                </a:lnTo>
                <a:lnTo>
                  <a:pt x="1026004" y="22838"/>
                </a:lnTo>
                <a:lnTo>
                  <a:pt x="1041476" y="61361"/>
                </a:lnTo>
                <a:lnTo>
                  <a:pt x="1041577" y="585851"/>
                </a:lnTo>
                <a:lnTo>
                  <a:pt x="1039968" y="600277"/>
                </a:lnTo>
                <a:lnTo>
                  <a:pt x="1018666" y="635354"/>
                </a:lnTo>
                <a:lnTo>
                  <a:pt x="980089" y="650773"/>
                </a:lnTo>
                <a:lnTo>
                  <a:pt x="65100" y="650875"/>
                </a:lnTo>
                <a:lnTo>
                  <a:pt x="50660" y="649271"/>
                </a:lnTo>
                <a:lnTo>
                  <a:pt x="15534" y="628020"/>
                </a:lnTo>
                <a:lnTo>
                  <a:pt x="99" y="589473"/>
                </a:lnTo>
                <a:lnTo>
                  <a:pt x="0" y="65024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904747" y="3897572"/>
            <a:ext cx="885825" cy="3352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8260">
              <a:lnSpc>
                <a:spcPct val="120000"/>
              </a:lnSpc>
            </a:pPr>
            <a:r>
              <a:rPr dirty="0" sz="1000" spc="-5">
                <a:latin typeface="Times New Roman"/>
                <a:cs typeface="Times New Roman"/>
              </a:rPr>
              <a:t>İ</a:t>
            </a:r>
            <a:r>
              <a:rPr dirty="0" sz="1000" spc="-15">
                <a:latin typeface="Times New Roman"/>
                <a:cs typeface="Times New Roman"/>
              </a:rPr>
              <a:t>h</a:t>
            </a:r>
            <a:r>
              <a:rPr dirty="0" sz="1000" spc="-5">
                <a:latin typeface="Times New Roman"/>
                <a:cs typeface="Times New Roman"/>
              </a:rPr>
              <a:t>ti</a:t>
            </a:r>
            <a:r>
              <a:rPr dirty="0" sz="1000" spc="-25">
                <a:latin typeface="Times New Roman"/>
                <a:cs typeface="Times New Roman"/>
              </a:rPr>
              <a:t>y</a:t>
            </a:r>
            <a:r>
              <a:rPr dirty="0" sz="1000" spc="-5">
                <a:latin typeface="Times New Roman"/>
                <a:cs typeface="Times New Roman"/>
              </a:rPr>
              <a:t>aç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10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alizi</a:t>
            </a:r>
            <a:r>
              <a:rPr dirty="0" sz="1000" spc="-5">
                <a:latin typeface="Times New Roman"/>
                <a:cs typeface="Times New Roman"/>
              </a:rPr>
              <a:t>- </a:t>
            </a:r>
            <a:r>
              <a:rPr dirty="0" sz="1000" spc="-15">
                <a:latin typeface="Times New Roman"/>
                <a:cs typeface="Times New Roman"/>
              </a:rPr>
              <a:t>g</a:t>
            </a:r>
            <a:r>
              <a:rPr dirty="0" sz="1000" spc="-5">
                <a:latin typeface="Times New Roman"/>
                <a:cs typeface="Times New Roman"/>
              </a:rPr>
              <a:t>e</a:t>
            </a:r>
            <a:r>
              <a:rPr dirty="0" sz="1000">
                <a:latin typeface="Times New Roman"/>
                <a:cs typeface="Times New Roman"/>
              </a:rPr>
              <a:t>r</a:t>
            </a:r>
            <a:r>
              <a:rPr dirty="0" sz="1000" spc="-5">
                <a:latin typeface="Times New Roman"/>
                <a:cs typeface="Times New Roman"/>
              </a:rPr>
              <a:t>çe</a:t>
            </a:r>
            <a:r>
              <a:rPr dirty="0" sz="1000" spc="-15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çi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3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açlar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46315" y="1948814"/>
            <a:ext cx="180975" cy="2929890"/>
          </a:xfrm>
          <a:custGeom>
            <a:avLst/>
            <a:gdLst/>
            <a:ahLst/>
            <a:cxnLst/>
            <a:rect l="l" t="t" r="r" b="b"/>
            <a:pathLst>
              <a:path w="180975" h="2929890">
                <a:moveTo>
                  <a:pt x="0" y="0"/>
                </a:moveTo>
                <a:lnTo>
                  <a:pt x="0" y="2929382"/>
                </a:lnTo>
                <a:lnTo>
                  <a:pt x="180911" y="2929382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827227" y="4552696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976426" y="0"/>
                </a:moveTo>
                <a:lnTo>
                  <a:pt x="61376" y="104"/>
                </a:lnTo>
                <a:lnTo>
                  <a:pt x="22852" y="15552"/>
                </a:lnTo>
                <a:lnTo>
                  <a:pt x="1604" y="50686"/>
                </a:lnTo>
                <a:lnTo>
                  <a:pt x="0" y="65150"/>
                </a:lnTo>
                <a:lnTo>
                  <a:pt x="104" y="589573"/>
                </a:lnTo>
                <a:lnTo>
                  <a:pt x="15569" y="628114"/>
                </a:lnTo>
                <a:lnTo>
                  <a:pt x="50673" y="649394"/>
                </a:lnTo>
                <a:lnTo>
                  <a:pt x="65100" y="651001"/>
                </a:lnTo>
                <a:lnTo>
                  <a:pt x="980189" y="650894"/>
                </a:lnTo>
                <a:lnTo>
                  <a:pt x="1018706" y="635393"/>
                </a:lnTo>
                <a:lnTo>
                  <a:pt x="1039971" y="600270"/>
                </a:lnTo>
                <a:lnTo>
                  <a:pt x="1041577" y="585851"/>
                </a:lnTo>
                <a:lnTo>
                  <a:pt x="1041470" y="61375"/>
                </a:lnTo>
                <a:lnTo>
                  <a:pt x="1025969" y="22818"/>
                </a:lnTo>
                <a:lnTo>
                  <a:pt x="990846" y="1599"/>
                </a:lnTo>
                <a:lnTo>
                  <a:pt x="97642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27227" y="4552696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0" y="65150"/>
                </a:moveTo>
                <a:lnTo>
                  <a:pt x="13381" y="25540"/>
                </a:lnTo>
                <a:lnTo>
                  <a:pt x="47201" y="2487"/>
                </a:lnTo>
                <a:lnTo>
                  <a:pt x="976426" y="0"/>
                </a:lnTo>
                <a:lnTo>
                  <a:pt x="990846" y="1599"/>
                </a:lnTo>
                <a:lnTo>
                  <a:pt x="1025969" y="22818"/>
                </a:lnTo>
                <a:lnTo>
                  <a:pt x="1041470" y="61375"/>
                </a:lnTo>
                <a:lnTo>
                  <a:pt x="1041577" y="585851"/>
                </a:lnTo>
                <a:lnTo>
                  <a:pt x="1039971" y="600270"/>
                </a:lnTo>
                <a:lnTo>
                  <a:pt x="1018706" y="635393"/>
                </a:lnTo>
                <a:lnTo>
                  <a:pt x="980189" y="650894"/>
                </a:lnTo>
                <a:lnTo>
                  <a:pt x="65100" y="651001"/>
                </a:lnTo>
                <a:lnTo>
                  <a:pt x="50673" y="649394"/>
                </a:lnTo>
                <a:lnTo>
                  <a:pt x="15569" y="628114"/>
                </a:lnTo>
                <a:lnTo>
                  <a:pt x="104" y="589573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862075" y="4737042"/>
            <a:ext cx="971550" cy="28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9209" marR="5080" indent="-17145">
              <a:lnSpc>
                <a:spcPts val="1030"/>
              </a:lnSpc>
            </a:pPr>
            <a:r>
              <a:rPr dirty="0" sz="1000" spc="-10">
                <a:latin typeface="Times New Roman"/>
                <a:cs typeface="Times New Roman"/>
              </a:rPr>
              <a:t>Ye</a:t>
            </a:r>
            <a:r>
              <a:rPr dirty="0" sz="1000" spc="-10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ili</a:t>
            </a:r>
            <a:r>
              <a:rPr dirty="0" sz="1000" spc="-15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çi,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25">
                <a:latin typeface="Times New Roman"/>
                <a:cs typeface="Times New Roman"/>
              </a:rPr>
              <a:t>y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>
                <a:latin typeface="Times New Roman"/>
                <a:cs typeface="Times New Roman"/>
              </a:rPr>
              <a:t>r</a:t>
            </a:r>
            <a:r>
              <a:rPr dirty="0" sz="1000" spc="-5">
                <a:latin typeface="Times New Roman"/>
                <a:cs typeface="Times New Roman"/>
              </a:rPr>
              <a:t>atıcı,</a:t>
            </a:r>
            <a:r>
              <a:rPr dirty="0" sz="1000" spc="-5">
                <a:latin typeface="Times New Roman"/>
                <a:cs typeface="Times New Roman"/>
              </a:rPr>
              <a:t> ta</a:t>
            </a:r>
            <a:r>
              <a:rPr dirty="0" sz="1000" spc="-3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3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l</a:t>
            </a:r>
            <a:r>
              <a:rPr dirty="0" sz="1000" spc="0">
                <a:latin typeface="Times New Roman"/>
                <a:cs typeface="Times New Roman"/>
              </a:rPr>
              <a:t>a</a:t>
            </a:r>
            <a:r>
              <a:rPr dirty="0" sz="1000" spc="-25">
                <a:latin typeface="Times New Roman"/>
                <a:cs typeface="Times New Roman"/>
              </a:rPr>
              <a:t>y</a:t>
            </a:r>
            <a:r>
              <a:rPr dirty="0" sz="1000" spc="-5">
                <a:latin typeface="Times New Roman"/>
                <a:cs typeface="Times New Roman"/>
              </a:rPr>
              <a:t>ıcı</a:t>
            </a:r>
            <a:r>
              <a:rPr dirty="0" sz="1000" spc="6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k</a:t>
            </a:r>
            <a:r>
              <a:rPr dirty="0" sz="1000">
                <a:latin typeface="Times New Roman"/>
                <a:cs typeface="Times New Roman"/>
              </a:rPr>
              <a:t>o</a:t>
            </a:r>
            <a:r>
              <a:rPr dirty="0" sz="1000" spc="-15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u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600070" y="1297813"/>
            <a:ext cx="1809750" cy="651510"/>
          </a:xfrm>
          <a:custGeom>
            <a:avLst/>
            <a:gdLst/>
            <a:ahLst/>
            <a:cxnLst/>
            <a:rect l="l" t="t" r="r" b="b"/>
            <a:pathLst>
              <a:path w="1809750" h="651510">
                <a:moveTo>
                  <a:pt x="1744091" y="0"/>
                </a:moveTo>
                <a:lnTo>
                  <a:pt x="61375" y="107"/>
                </a:lnTo>
                <a:lnTo>
                  <a:pt x="22818" y="15608"/>
                </a:lnTo>
                <a:lnTo>
                  <a:pt x="1599" y="50731"/>
                </a:lnTo>
                <a:lnTo>
                  <a:pt x="0" y="65150"/>
                </a:lnTo>
                <a:lnTo>
                  <a:pt x="106" y="589613"/>
                </a:lnTo>
                <a:lnTo>
                  <a:pt x="15566" y="628131"/>
                </a:lnTo>
                <a:lnTo>
                  <a:pt x="50692" y="649395"/>
                </a:lnTo>
                <a:lnTo>
                  <a:pt x="65151" y="651001"/>
                </a:lnTo>
                <a:lnTo>
                  <a:pt x="1747853" y="650894"/>
                </a:lnTo>
                <a:lnTo>
                  <a:pt x="1786371" y="635393"/>
                </a:lnTo>
                <a:lnTo>
                  <a:pt x="1807635" y="600270"/>
                </a:lnTo>
                <a:lnTo>
                  <a:pt x="1809242" y="585851"/>
                </a:lnTo>
                <a:lnTo>
                  <a:pt x="1809134" y="61388"/>
                </a:lnTo>
                <a:lnTo>
                  <a:pt x="1793633" y="22870"/>
                </a:lnTo>
                <a:lnTo>
                  <a:pt x="1758510" y="1606"/>
                </a:lnTo>
                <a:lnTo>
                  <a:pt x="1744091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600070" y="1297813"/>
            <a:ext cx="1809750" cy="651510"/>
          </a:xfrm>
          <a:custGeom>
            <a:avLst/>
            <a:gdLst/>
            <a:ahLst/>
            <a:cxnLst/>
            <a:rect l="l" t="t" r="r" b="b"/>
            <a:pathLst>
              <a:path w="1809750" h="651510">
                <a:moveTo>
                  <a:pt x="0" y="65150"/>
                </a:moveTo>
                <a:lnTo>
                  <a:pt x="13356" y="25607"/>
                </a:lnTo>
                <a:lnTo>
                  <a:pt x="47175" y="2505"/>
                </a:lnTo>
                <a:lnTo>
                  <a:pt x="1744091" y="0"/>
                </a:lnTo>
                <a:lnTo>
                  <a:pt x="1758510" y="1606"/>
                </a:lnTo>
                <a:lnTo>
                  <a:pt x="1793633" y="22870"/>
                </a:lnTo>
                <a:lnTo>
                  <a:pt x="1809134" y="61388"/>
                </a:lnTo>
                <a:lnTo>
                  <a:pt x="1809242" y="585851"/>
                </a:lnTo>
                <a:lnTo>
                  <a:pt x="1807635" y="600270"/>
                </a:lnTo>
                <a:lnTo>
                  <a:pt x="1786371" y="635393"/>
                </a:lnTo>
                <a:lnTo>
                  <a:pt x="1747853" y="650894"/>
                </a:lnTo>
                <a:lnTo>
                  <a:pt x="65151" y="651001"/>
                </a:lnTo>
                <a:lnTo>
                  <a:pt x="50692" y="649395"/>
                </a:lnTo>
                <a:lnTo>
                  <a:pt x="15566" y="628131"/>
                </a:lnTo>
                <a:lnTo>
                  <a:pt x="106" y="589613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2872485" y="1324628"/>
            <a:ext cx="1266190" cy="597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455"/>
              </a:lnSpc>
            </a:pP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Proje</a:t>
            </a:r>
            <a:r>
              <a:rPr dirty="0" sz="1300" spc="-1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110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asarım</a:t>
            </a:r>
            <a:r>
              <a:rPr dirty="0" sz="1300" spc="1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ve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55"/>
              </a:lnSpc>
            </a:pP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U</a:t>
            </a:r>
            <a:r>
              <a:rPr dirty="0" sz="1300" spc="-50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gula</a:t>
            </a:r>
            <a:r>
              <a:rPr dirty="0" sz="1300" spc="-35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300" spc="5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Kali</a:t>
            </a:r>
            <a:r>
              <a:rPr dirty="0" sz="1300" spc="-15">
                <a:solidFill>
                  <a:srgbClr val="FFFFFF"/>
                </a:solidFill>
                <a:latin typeface="Times New Roman"/>
                <a:cs typeface="Times New Roman"/>
              </a:rPr>
              <a:t>t</a:t>
            </a:r>
            <a:r>
              <a:rPr dirty="0" sz="1300" spc="-5">
                <a:solidFill>
                  <a:srgbClr val="FFFFFF"/>
                </a:solidFill>
                <a:latin typeface="Times New Roman"/>
                <a:cs typeface="Times New Roman"/>
              </a:rPr>
              <a:t>esi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r>
              <a:rPr dirty="0" sz="13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Puan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781045" y="1948814"/>
            <a:ext cx="180975" cy="488315"/>
          </a:xfrm>
          <a:custGeom>
            <a:avLst/>
            <a:gdLst/>
            <a:ahLst/>
            <a:cxnLst/>
            <a:rect l="l" t="t" r="r" b="b"/>
            <a:pathLst>
              <a:path w="180975" h="488314">
                <a:moveTo>
                  <a:pt x="0" y="0"/>
                </a:moveTo>
                <a:lnTo>
                  <a:pt x="0" y="488188"/>
                </a:lnTo>
                <a:lnTo>
                  <a:pt x="180848" y="488188"/>
                </a:lnTo>
              </a:path>
            </a:pathLst>
          </a:custGeom>
          <a:ln w="25399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961894" y="211150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976503" y="0"/>
                </a:moveTo>
                <a:lnTo>
                  <a:pt x="61388" y="107"/>
                </a:lnTo>
                <a:lnTo>
                  <a:pt x="22870" y="15608"/>
                </a:lnTo>
                <a:lnTo>
                  <a:pt x="1606" y="50731"/>
                </a:lnTo>
                <a:lnTo>
                  <a:pt x="0" y="65150"/>
                </a:lnTo>
                <a:lnTo>
                  <a:pt x="107" y="589626"/>
                </a:lnTo>
                <a:lnTo>
                  <a:pt x="15608" y="628183"/>
                </a:lnTo>
                <a:lnTo>
                  <a:pt x="50731" y="649402"/>
                </a:lnTo>
                <a:lnTo>
                  <a:pt x="65150" y="651001"/>
                </a:lnTo>
                <a:lnTo>
                  <a:pt x="980165" y="650900"/>
                </a:lnTo>
                <a:lnTo>
                  <a:pt x="1018688" y="635470"/>
                </a:lnTo>
                <a:lnTo>
                  <a:pt x="1039924" y="600323"/>
                </a:lnTo>
                <a:lnTo>
                  <a:pt x="1041527" y="585851"/>
                </a:lnTo>
                <a:lnTo>
                  <a:pt x="1041425" y="61488"/>
                </a:lnTo>
                <a:lnTo>
                  <a:pt x="1026006" y="22911"/>
                </a:lnTo>
                <a:lnTo>
                  <a:pt x="990929" y="1609"/>
                </a:lnTo>
                <a:lnTo>
                  <a:pt x="9765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961894" y="211150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0" y="65150"/>
                </a:moveTo>
                <a:lnTo>
                  <a:pt x="13394" y="25607"/>
                </a:lnTo>
                <a:lnTo>
                  <a:pt x="47220" y="2505"/>
                </a:lnTo>
                <a:lnTo>
                  <a:pt x="976503" y="0"/>
                </a:lnTo>
                <a:lnTo>
                  <a:pt x="990929" y="1609"/>
                </a:lnTo>
                <a:lnTo>
                  <a:pt x="1026006" y="22911"/>
                </a:lnTo>
                <a:lnTo>
                  <a:pt x="1041425" y="61488"/>
                </a:lnTo>
                <a:lnTo>
                  <a:pt x="1041527" y="585851"/>
                </a:lnTo>
                <a:lnTo>
                  <a:pt x="1039924" y="600323"/>
                </a:lnTo>
                <a:lnTo>
                  <a:pt x="1018688" y="635470"/>
                </a:lnTo>
                <a:lnTo>
                  <a:pt x="980165" y="650900"/>
                </a:lnTo>
                <a:lnTo>
                  <a:pt x="65150" y="651001"/>
                </a:lnTo>
                <a:lnTo>
                  <a:pt x="50731" y="649402"/>
                </a:lnTo>
                <a:lnTo>
                  <a:pt x="15608" y="628183"/>
                </a:lnTo>
                <a:lnTo>
                  <a:pt x="107" y="589626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3148076" y="2229427"/>
            <a:ext cx="670560" cy="415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065" marR="5080">
              <a:lnSpc>
                <a:spcPct val="86600"/>
              </a:lnSpc>
            </a:pPr>
            <a:r>
              <a:rPr dirty="0" sz="1000" spc="-5">
                <a:latin typeface="Times New Roman"/>
                <a:cs typeface="Times New Roman"/>
              </a:rPr>
              <a:t>Genel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</a:t>
            </a:r>
            <a:r>
              <a:rPr dirty="0" sz="1000" spc="-5">
                <a:latin typeface="Times New Roman"/>
                <a:cs typeface="Times New Roman"/>
              </a:rPr>
              <a:t>r</a:t>
            </a:r>
            <a:r>
              <a:rPr dirty="0" sz="1000">
                <a:latin typeface="Times New Roman"/>
                <a:cs typeface="Times New Roman"/>
              </a:rPr>
              <a:t>o</a:t>
            </a:r>
            <a:r>
              <a:rPr dirty="0" sz="1000" spc="0">
                <a:latin typeface="Times New Roman"/>
                <a:cs typeface="Times New Roman"/>
              </a:rPr>
              <a:t>j</a:t>
            </a:r>
            <a:r>
              <a:rPr dirty="0" sz="1000" spc="-5">
                <a:latin typeface="Times New Roman"/>
                <a:cs typeface="Times New Roman"/>
              </a:rPr>
              <a:t>e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10">
                <a:latin typeface="Times New Roman"/>
                <a:cs typeface="Times New Roman"/>
              </a:rPr>
              <a:t>ş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3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aları</a:t>
            </a:r>
            <a:r>
              <a:rPr dirty="0" sz="1000" spc="-15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ın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alitesi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781045" y="1948814"/>
            <a:ext cx="180975" cy="1302385"/>
          </a:xfrm>
          <a:custGeom>
            <a:avLst/>
            <a:gdLst/>
            <a:ahLst/>
            <a:cxnLst/>
            <a:rect l="l" t="t" r="r" b="b"/>
            <a:pathLst>
              <a:path w="180975" h="1302385">
                <a:moveTo>
                  <a:pt x="0" y="0"/>
                </a:moveTo>
                <a:lnTo>
                  <a:pt x="0" y="1301877"/>
                </a:lnTo>
                <a:lnTo>
                  <a:pt x="180848" y="1301877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961894" y="292519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976503" y="0"/>
                </a:moveTo>
                <a:lnTo>
                  <a:pt x="61388" y="107"/>
                </a:lnTo>
                <a:lnTo>
                  <a:pt x="22870" y="15608"/>
                </a:lnTo>
                <a:lnTo>
                  <a:pt x="1606" y="50731"/>
                </a:lnTo>
                <a:lnTo>
                  <a:pt x="0" y="65150"/>
                </a:lnTo>
                <a:lnTo>
                  <a:pt x="101" y="589640"/>
                </a:lnTo>
                <a:lnTo>
                  <a:pt x="15573" y="628163"/>
                </a:lnTo>
                <a:lnTo>
                  <a:pt x="50717" y="649399"/>
                </a:lnTo>
                <a:lnTo>
                  <a:pt x="65150" y="651001"/>
                </a:lnTo>
                <a:lnTo>
                  <a:pt x="980064" y="650906"/>
                </a:lnTo>
                <a:lnTo>
                  <a:pt x="1018647" y="635516"/>
                </a:lnTo>
                <a:lnTo>
                  <a:pt x="1039921" y="600418"/>
                </a:lnTo>
                <a:lnTo>
                  <a:pt x="1041527" y="585978"/>
                </a:lnTo>
                <a:lnTo>
                  <a:pt x="1041425" y="61488"/>
                </a:lnTo>
                <a:lnTo>
                  <a:pt x="1026006" y="22911"/>
                </a:lnTo>
                <a:lnTo>
                  <a:pt x="990929" y="1609"/>
                </a:lnTo>
                <a:lnTo>
                  <a:pt x="9765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2961894" y="292519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0" y="65150"/>
                </a:moveTo>
                <a:lnTo>
                  <a:pt x="13394" y="25607"/>
                </a:lnTo>
                <a:lnTo>
                  <a:pt x="47220" y="2505"/>
                </a:lnTo>
                <a:lnTo>
                  <a:pt x="976503" y="0"/>
                </a:lnTo>
                <a:lnTo>
                  <a:pt x="990929" y="1609"/>
                </a:lnTo>
                <a:lnTo>
                  <a:pt x="1026006" y="22911"/>
                </a:lnTo>
                <a:lnTo>
                  <a:pt x="1041425" y="61488"/>
                </a:lnTo>
                <a:lnTo>
                  <a:pt x="1041527" y="585978"/>
                </a:lnTo>
                <a:lnTo>
                  <a:pt x="1039921" y="600418"/>
                </a:lnTo>
                <a:lnTo>
                  <a:pt x="1018647" y="635516"/>
                </a:lnTo>
                <a:lnTo>
                  <a:pt x="980064" y="650906"/>
                </a:lnTo>
                <a:lnTo>
                  <a:pt x="65150" y="651001"/>
                </a:lnTo>
                <a:lnTo>
                  <a:pt x="50717" y="649399"/>
                </a:lnTo>
                <a:lnTo>
                  <a:pt x="15573" y="628163"/>
                </a:lnTo>
                <a:lnTo>
                  <a:pt x="101" y="589640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3036570" y="3017970"/>
            <a:ext cx="894080" cy="466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ts val="1030"/>
              </a:lnSpc>
            </a:pPr>
            <a:r>
              <a:rPr dirty="0" sz="1000">
                <a:latin typeface="Times New Roman"/>
                <a:cs typeface="Times New Roman"/>
              </a:rPr>
              <a:t>P</a:t>
            </a:r>
            <a:r>
              <a:rPr dirty="0" sz="1000" spc="-5">
                <a:latin typeface="Times New Roman"/>
                <a:cs typeface="Times New Roman"/>
              </a:rPr>
              <a:t>r</a:t>
            </a:r>
            <a:r>
              <a:rPr dirty="0" sz="1000">
                <a:latin typeface="Times New Roman"/>
                <a:cs typeface="Times New Roman"/>
              </a:rPr>
              <a:t>o</a:t>
            </a:r>
            <a:r>
              <a:rPr dirty="0" sz="1000" spc="0">
                <a:latin typeface="Times New Roman"/>
                <a:cs typeface="Times New Roman"/>
              </a:rPr>
              <a:t>j</a:t>
            </a:r>
            <a:r>
              <a:rPr dirty="0" sz="1000" spc="-5">
                <a:latin typeface="Times New Roman"/>
                <a:cs typeface="Times New Roman"/>
              </a:rPr>
              <a:t>enin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en</a:t>
            </a:r>
            <a:r>
              <a:rPr dirty="0" sz="1000">
                <a:latin typeface="Times New Roman"/>
                <a:cs typeface="Times New Roman"/>
              </a:rPr>
              <a:t>d</a:t>
            </a:r>
            <a:r>
              <a:rPr dirty="0" sz="1000" spc="-5">
                <a:latin typeface="Times New Roman"/>
                <a:cs typeface="Times New Roman"/>
              </a:rPr>
              <a:t>i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iç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u</a:t>
            </a:r>
            <a:r>
              <a:rPr dirty="0" sz="1000" spc="-25">
                <a:latin typeface="Times New Roman"/>
                <a:cs typeface="Times New Roman"/>
              </a:rPr>
              <a:t>y</a:t>
            </a:r>
            <a:r>
              <a:rPr dirty="0" sz="1000" spc="-10">
                <a:latin typeface="Times New Roman"/>
                <a:cs typeface="Times New Roman"/>
              </a:rPr>
              <a:t>u</a:t>
            </a:r>
            <a:r>
              <a:rPr dirty="0" sz="1000" spc="-3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u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229"/>
              </a:spcBef>
            </a:pPr>
            <a:r>
              <a:rPr dirty="0" sz="1000" spc="-5">
                <a:latin typeface="Times New Roman"/>
                <a:cs typeface="Times New Roman"/>
              </a:rPr>
              <a:t>Kalite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0">
                <a:latin typeface="Times New Roman"/>
                <a:cs typeface="Times New Roman"/>
              </a:rPr>
              <a:t>k</a:t>
            </a:r>
            <a:r>
              <a:rPr dirty="0" sz="1000">
                <a:latin typeface="Times New Roman"/>
                <a:cs typeface="Times New Roman"/>
              </a:rPr>
              <a:t>o</a:t>
            </a:r>
            <a:r>
              <a:rPr dirty="0" sz="1000" spc="-10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tr</a:t>
            </a:r>
            <a:r>
              <a:rPr dirty="0" sz="1000">
                <a:latin typeface="Times New Roman"/>
                <a:cs typeface="Times New Roman"/>
              </a:rPr>
              <a:t>o</a:t>
            </a:r>
            <a:r>
              <a:rPr dirty="0" sz="1000" spc="-5">
                <a:latin typeface="Times New Roman"/>
                <a:cs typeface="Times New Roman"/>
              </a:rPr>
              <a:t>l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781045" y="1948814"/>
            <a:ext cx="180975" cy="2115820"/>
          </a:xfrm>
          <a:custGeom>
            <a:avLst/>
            <a:gdLst/>
            <a:ahLst/>
            <a:cxnLst/>
            <a:rect l="l" t="t" r="r" b="b"/>
            <a:pathLst>
              <a:path w="180975" h="2115820">
                <a:moveTo>
                  <a:pt x="0" y="0"/>
                </a:moveTo>
                <a:lnTo>
                  <a:pt x="0" y="2115693"/>
                </a:lnTo>
                <a:lnTo>
                  <a:pt x="180848" y="2115693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961894" y="3739007"/>
            <a:ext cx="1042035" cy="650875"/>
          </a:xfrm>
          <a:custGeom>
            <a:avLst/>
            <a:gdLst/>
            <a:ahLst/>
            <a:cxnLst/>
            <a:rect l="l" t="t" r="r" b="b"/>
            <a:pathLst>
              <a:path w="1042035" h="650875">
                <a:moveTo>
                  <a:pt x="976503" y="0"/>
                </a:moveTo>
                <a:lnTo>
                  <a:pt x="61488" y="101"/>
                </a:lnTo>
                <a:lnTo>
                  <a:pt x="22911" y="15520"/>
                </a:lnTo>
                <a:lnTo>
                  <a:pt x="1609" y="50597"/>
                </a:lnTo>
                <a:lnTo>
                  <a:pt x="0" y="65024"/>
                </a:lnTo>
                <a:lnTo>
                  <a:pt x="101" y="589513"/>
                </a:lnTo>
                <a:lnTo>
                  <a:pt x="15573" y="628036"/>
                </a:lnTo>
                <a:lnTo>
                  <a:pt x="50717" y="649272"/>
                </a:lnTo>
                <a:lnTo>
                  <a:pt x="65150" y="650875"/>
                </a:lnTo>
                <a:lnTo>
                  <a:pt x="980064" y="650779"/>
                </a:lnTo>
                <a:lnTo>
                  <a:pt x="1018647" y="635389"/>
                </a:lnTo>
                <a:lnTo>
                  <a:pt x="1039921" y="600291"/>
                </a:lnTo>
                <a:lnTo>
                  <a:pt x="1041527" y="585851"/>
                </a:lnTo>
                <a:lnTo>
                  <a:pt x="1041431" y="61462"/>
                </a:lnTo>
                <a:lnTo>
                  <a:pt x="1026041" y="22879"/>
                </a:lnTo>
                <a:lnTo>
                  <a:pt x="990943" y="1605"/>
                </a:lnTo>
                <a:lnTo>
                  <a:pt x="9765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61894" y="3739007"/>
            <a:ext cx="1042035" cy="650875"/>
          </a:xfrm>
          <a:custGeom>
            <a:avLst/>
            <a:gdLst/>
            <a:ahLst/>
            <a:cxnLst/>
            <a:rect l="l" t="t" r="r" b="b"/>
            <a:pathLst>
              <a:path w="1042035" h="650875">
                <a:moveTo>
                  <a:pt x="0" y="65024"/>
                </a:moveTo>
                <a:lnTo>
                  <a:pt x="13419" y="25495"/>
                </a:lnTo>
                <a:lnTo>
                  <a:pt x="47300" y="2472"/>
                </a:lnTo>
                <a:lnTo>
                  <a:pt x="976503" y="0"/>
                </a:lnTo>
                <a:lnTo>
                  <a:pt x="990943" y="1605"/>
                </a:lnTo>
                <a:lnTo>
                  <a:pt x="1026041" y="22879"/>
                </a:lnTo>
                <a:lnTo>
                  <a:pt x="1041431" y="61462"/>
                </a:lnTo>
                <a:lnTo>
                  <a:pt x="1041527" y="585851"/>
                </a:lnTo>
                <a:lnTo>
                  <a:pt x="1039921" y="600291"/>
                </a:lnTo>
                <a:lnTo>
                  <a:pt x="1018647" y="635389"/>
                </a:lnTo>
                <a:lnTo>
                  <a:pt x="980064" y="650779"/>
                </a:lnTo>
                <a:lnTo>
                  <a:pt x="65150" y="650875"/>
                </a:lnTo>
                <a:lnTo>
                  <a:pt x="50717" y="649272"/>
                </a:lnTo>
                <a:lnTo>
                  <a:pt x="15573" y="628036"/>
                </a:lnTo>
                <a:lnTo>
                  <a:pt x="101" y="589513"/>
                </a:lnTo>
                <a:lnTo>
                  <a:pt x="0" y="65024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3241039" y="3988758"/>
            <a:ext cx="483234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Times New Roman"/>
                <a:cs typeface="Times New Roman"/>
              </a:rPr>
              <a:t>Fizi</a:t>
            </a:r>
            <a:r>
              <a:rPr dirty="0" sz="1000">
                <a:latin typeface="Times New Roman"/>
                <a:cs typeface="Times New Roman"/>
              </a:rPr>
              <a:t>b</a:t>
            </a:r>
            <a:r>
              <a:rPr dirty="0" sz="1000" spc="-5">
                <a:latin typeface="Times New Roman"/>
                <a:cs typeface="Times New Roman"/>
              </a:rPr>
              <a:t>ili</a:t>
            </a:r>
            <a:r>
              <a:rPr dirty="0" sz="1000" spc="-10">
                <a:latin typeface="Times New Roman"/>
                <a:cs typeface="Times New Roman"/>
              </a:rPr>
              <a:t>t</a:t>
            </a:r>
            <a:r>
              <a:rPr dirty="0" sz="1000" spc="-5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781045" y="1948814"/>
            <a:ext cx="180975" cy="2929890"/>
          </a:xfrm>
          <a:custGeom>
            <a:avLst/>
            <a:gdLst/>
            <a:ahLst/>
            <a:cxnLst/>
            <a:rect l="l" t="t" r="r" b="b"/>
            <a:pathLst>
              <a:path w="180975" h="2929890">
                <a:moveTo>
                  <a:pt x="0" y="0"/>
                </a:moveTo>
                <a:lnTo>
                  <a:pt x="0" y="2929382"/>
                </a:lnTo>
                <a:lnTo>
                  <a:pt x="180848" y="2929382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961894" y="4552696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976503" y="0"/>
                </a:moveTo>
                <a:lnTo>
                  <a:pt x="61388" y="106"/>
                </a:lnTo>
                <a:lnTo>
                  <a:pt x="22870" y="15566"/>
                </a:lnTo>
                <a:lnTo>
                  <a:pt x="1606" y="50692"/>
                </a:lnTo>
                <a:lnTo>
                  <a:pt x="0" y="65150"/>
                </a:lnTo>
                <a:lnTo>
                  <a:pt x="107" y="589613"/>
                </a:lnTo>
                <a:lnTo>
                  <a:pt x="15608" y="628131"/>
                </a:lnTo>
                <a:lnTo>
                  <a:pt x="50731" y="649395"/>
                </a:lnTo>
                <a:lnTo>
                  <a:pt x="65150" y="651001"/>
                </a:lnTo>
                <a:lnTo>
                  <a:pt x="980165" y="650900"/>
                </a:lnTo>
                <a:lnTo>
                  <a:pt x="1018688" y="635428"/>
                </a:lnTo>
                <a:lnTo>
                  <a:pt x="1039924" y="600284"/>
                </a:lnTo>
                <a:lnTo>
                  <a:pt x="1041527" y="585851"/>
                </a:lnTo>
                <a:lnTo>
                  <a:pt x="1041425" y="61476"/>
                </a:lnTo>
                <a:lnTo>
                  <a:pt x="1026006" y="22859"/>
                </a:lnTo>
                <a:lnTo>
                  <a:pt x="990929" y="1602"/>
                </a:lnTo>
                <a:lnTo>
                  <a:pt x="9765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2961894" y="4552696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0" y="65150"/>
                </a:moveTo>
                <a:lnTo>
                  <a:pt x="13394" y="25552"/>
                </a:lnTo>
                <a:lnTo>
                  <a:pt x="47220" y="2496"/>
                </a:lnTo>
                <a:lnTo>
                  <a:pt x="976503" y="0"/>
                </a:lnTo>
                <a:lnTo>
                  <a:pt x="990929" y="1602"/>
                </a:lnTo>
                <a:lnTo>
                  <a:pt x="1026006" y="22859"/>
                </a:lnTo>
                <a:lnTo>
                  <a:pt x="1041425" y="61476"/>
                </a:lnTo>
                <a:lnTo>
                  <a:pt x="1041527" y="585851"/>
                </a:lnTo>
                <a:lnTo>
                  <a:pt x="1039924" y="600284"/>
                </a:lnTo>
                <a:lnTo>
                  <a:pt x="1018688" y="635428"/>
                </a:lnTo>
                <a:lnTo>
                  <a:pt x="980165" y="650900"/>
                </a:lnTo>
                <a:lnTo>
                  <a:pt x="65150" y="651001"/>
                </a:lnTo>
                <a:lnTo>
                  <a:pt x="50731" y="649395"/>
                </a:lnTo>
                <a:lnTo>
                  <a:pt x="15608" y="628131"/>
                </a:lnTo>
                <a:lnTo>
                  <a:pt x="107" y="589613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 txBox="1"/>
          <p:nvPr/>
        </p:nvSpPr>
        <p:spPr>
          <a:xfrm>
            <a:off x="3111500" y="4737042"/>
            <a:ext cx="742950" cy="28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3200" marR="5080" indent="-190500">
              <a:lnSpc>
                <a:spcPts val="1030"/>
              </a:lnSpc>
            </a:pPr>
            <a:r>
              <a:rPr dirty="0" sz="1000" spc="-5">
                <a:latin typeface="Times New Roman"/>
                <a:cs typeface="Times New Roman"/>
              </a:rPr>
              <a:t>Fa</a:t>
            </a:r>
            <a:r>
              <a:rPr dirty="0" sz="1000" spc="-20">
                <a:latin typeface="Times New Roman"/>
                <a:cs typeface="Times New Roman"/>
              </a:rPr>
              <a:t>y</a:t>
            </a:r>
            <a:r>
              <a:rPr dirty="0" sz="1000">
                <a:latin typeface="Times New Roman"/>
                <a:cs typeface="Times New Roman"/>
              </a:rPr>
              <a:t>d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3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ali</a:t>
            </a:r>
            <a:r>
              <a:rPr dirty="0" sz="1000" spc="-25">
                <a:latin typeface="Times New Roman"/>
                <a:cs typeface="Times New Roman"/>
              </a:rPr>
              <a:t>y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5">
                <a:latin typeface="Times New Roman"/>
                <a:cs typeface="Times New Roman"/>
              </a:rPr>
              <a:t> analizi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2781045" y="1948814"/>
            <a:ext cx="180975" cy="3743325"/>
          </a:xfrm>
          <a:custGeom>
            <a:avLst/>
            <a:gdLst/>
            <a:ahLst/>
            <a:cxnLst/>
            <a:rect l="l" t="t" r="r" b="b"/>
            <a:pathLst>
              <a:path w="180975" h="3743325">
                <a:moveTo>
                  <a:pt x="0" y="0"/>
                </a:moveTo>
                <a:lnTo>
                  <a:pt x="0" y="3743071"/>
                </a:lnTo>
                <a:lnTo>
                  <a:pt x="180848" y="3743071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961894" y="5366384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976503" y="0"/>
                </a:moveTo>
                <a:lnTo>
                  <a:pt x="61388" y="107"/>
                </a:lnTo>
                <a:lnTo>
                  <a:pt x="22870" y="15608"/>
                </a:lnTo>
                <a:lnTo>
                  <a:pt x="1606" y="50731"/>
                </a:lnTo>
                <a:lnTo>
                  <a:pt x="0" y="65150"/>
                </a:lnTo>
                <a:lnTo>
                  <a:pt x="104" y="589615"/>
                </a:lnTo>
                <a:lnTo>
                  <a:pt x="15591" y="628139"/>
                </a:lnTo>
                <a:lnTo>
                  <a:pt x="50724" y="649385"/>
                </a:lnTo>
                <a:lnTo>
                  <a:pt x="65150" y="650989"/>
                </a:lnTo>
                <a:lnTo>
                  <a:pt x="980115" y="650890"/>
                </a:lnTo>
                <a:lnTo>
                  <a:pt x="1018668" y="635464"/>
                </a:lnTo>
                <a:lnTo>
                  <a:pt x="1039922" y="600342"/>
                </a:lnTo>
                <a:lnTo>
                  <a:pt x="1041527" y="585901"/>
                </a:lnTo>
                <a:lnTo>
                  <a:pt x="1041425" y="61488"/>
                </a:lnTo>
                <a:lnTo>
                  <a:pt x="1026006" y="22911"/>
                </a:lnTo>
                <a:lnTo>
                  <a:pt x="990929" y="1609"/>
                </a:lnTo>
                <a:lnTo>
                  <a:pt x="97650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961894" y="5366384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0" y="65150"/>
                </a:moveTo>
                <a:lnTo>
                  <a:pt x="13394" y="25607"/>
                </a:lnTo>
                <a:lnTo>
                  <a:pt x="47220" y="2505"/>
                </a:lnTo>
                <a:lnTo>
                  <a:pt x="976503" y="0"/>
                </a:lnTo>
                <a:lnTo>
                  <a:pt x="990929" y="1609"/>
                </a:lnTo>
                <a:lnTo>
                  <a:pt x="1026006" y="22911"/>
                </a:lnTo>
                <a:lnTo>
                  <a:pt x="1041425" y="61488"/>
                </a:lnTo>
                <a:lnTo>
                  <a:pt x="1041527" y="585901"/>
                </a:lnTo>
                <a:lnTo>
                  <a:pt x="1039922" y="600342"/>
                </a:lnTo>
                <a:lnTo>
                  <a:pt x="1018668" y="635464"/>
                </a:lnTo>
                <a:lnTo>
                  <a:pt x="980115" y="650890"/>
                </a:lnTo>
                <a:lnTo>
                  <a:pt x="65150" y="650989"/>
                </a:lnTo>
                <a:lnTo>
                  <a:pt x="50724" y="649385"/>
                </a:lnTo>
                <a:lnTo>
                  <a:pt x="15591" y="628139"/>
                </a:lnTo>
                <a:lnTo>
                  <a:pt x="104" y="589615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3074923" y="5551347"/>
            <a:ext cx="816610" cy="2921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3200" marR="5080" indent="-190500">
              <a:lnSpc>
                <a:spcPts val="1100"/>
              </a:lnSpc>
            </a:pP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ğitim,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ö</a:t>
            </a:r>
            <a:r>
              <a:rPr dirty="0" sz="1000" spc="-5">
                <a:latin typeface="Calibri"/>
                <a:cs typeface="Calibri"/>
              </a:rPr>
              <a:t>ğretim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10">
                <a:latin typeface="Calibri"/>
                <a:cs typeface="Calibri"/>
              </a:rPr>
              <a:t>f</a:t>
            </a:r>
            <a:r>
              <a:rPr dirty="0" sz="1000" spc="-5">
                <a:latin typeface="Calibri"/>
                <a:cs typeface="Calibri"/>
              </a:rPr>
              <a:t>aaliyeti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4734686" y="1297813"/>
            <a:ext cx="1809750" cy="651510"/>
          </a:xfrm>
          <a:custGeom>
            <a:avLst/>
            <a:gdLst/>
            <a:ahLst/>
            <a:cxnLst/>
            <a:rect l="l" t="t" r="r" b="b"/>
            <a:pathLst>
              <a:path w="1809750" h="651510">
                <a:moveTo>
                  <a:pt x="1744090" y="0"/>
                </a:moveTo>
                <a:lnTo>
                  <a:pt x="61388" y="107"/>
                </a:lnTo>
                <a:lnTo>
                  <a:pt x="22870" y="15608"/>
                </a:lnTo>
                <a:lnTo>
                  <a:pt x="1606" y="50731"/>
                </a:lnTo>
                <a:lnTo>
                  <a:pt x="0" y="65150"/>
                </a:lnTo>
                <a:lnTo>
                  <a:pt x="107" y="589613"/>
                </a:lnTo>
                <a:lnTo>
                  <a:pt x="15608" y="628131"/>
                </a:lnTo>
                <a:lnTo>
                  <a:pt x="50731" y="649395"/>
                </a:lnTo>
                <a:lnTo>
                  <a:pt x="65150" y="651001"/>
                </a:lnTo>
                <a:lnTo>
                  <a:pt x="1747866" y="650894"/>
                </a:lnTo>
                <a:lnTo>
                  <a:pt x="1786423" y="635393"/>
                </a:lnTo>
                <a:lnTo>
                  <a:pt x="1807642" y="600270"/>
                </a:lnTo>
                <a:lnTo>
                  <a:pt x="1809241" y="585851"/>
                </a:lnTo>
                <a:lnTo>
                  <a:pt x="1809135" y="61388"/>
                </a:lnTo>
                <a:lnTo>
                  <a:pt x="1793675" y="22870"/>
                </a:lnTo>
                <a:lnTo>
                  <a:pt x="1758549" y="1606"/>
                </a:lnTo>
                <a:lnTo>
                  <a:pt x="174409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4734686" y="1297813"/>
            <a:ext cx="1809750" cy="651510"/>
          </a:xfrm>
          <a:custGeom>
            <a:avLst/>
            <a:gdLst/>
            <a:ahLst/>
            <a:cxnLst/>
            <a:rect l="l" t="t" r="r" b="b"/>
            <a:pathLst>
              <a:path w="1809750" h="651510">
                <a:moveTo>
                  <a:pt x="0" y="65150"/>
                </a:moveTo>
                <a:lnTo>
                  <a:pt x="13394" y="25607"/>
                </a:lnTo>
                <a:lnTo>
                  <a:pt x="47220" y="2505"/>
                </a:lnTo>
                <a:lnTo>
                  <a:pt x="1744090" y="0"/>
                </a:lnTo>
                <a:lnTo>
                  <a:pt x="1758549" y="1606"/>
                </a:lnTo>
                <a:lnTo>
                  <a:pt x="1793675" y="22870"/>
                </a:lnTo>
                <a:lnTo>
                  <a:pt x="1809135" y="61388"/>
                </a:lnTo>
                <a:lnTo>
                  <a:pt x="1809241" y="585851"/>
                </a:lnTo>
                <a:lnTo>
                  <a:pt x="1807642" y="600270"/>
                </a:lnTo>
                <a:lnTo>
                  <a:pt x="1786423" y="635393"/>
                </a:lnTo>
                <a:lnTo>
                  <a:pt x="1747866" y="650894"/>
                </a:lnTo>
                <a:lnTo>
                  <a:pt x="65150" y="651001"/>
                </a:lnTo>
                <a:lnTo>
                  <a:pt x="50731" y="649395"/>
                </a:lnTo>
                <a:lnTo>
                  <a:pt x="15608" y="628131"/>
                </a:lnTo>
                <a:lnTo>
                  <a:pt x="107" y="589613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 txBox="1"/>
          <p:nvPr/>
        </p:nvSpPr>
        <p:spPr>
          <a:xfrm>
            <a:off x="4848859" y="1324628"/>
            <a:ext cx="1583055" cy="5975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455"/>
              </a:lnSpc>
            </a:pP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Proje</a:t>
            </a:r>
            <a:r>
              <a:rPr dirty="0" sz="13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Ekibinin</a:t>
            </a:r>
            <a:r>
              <a:rPr dirty="0" sz="13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Times New Roman"/>
                <a:cs typeface="Times New Roman"/>
              </a:rPr>
              <a:t>Kalitesi/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55"/>
              </a:lnSpc>
            </a:pP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İşbirliğ</a:t>
            </a:r>
            <a:r>
              <a:rPr dirty="0" sz="1300" spc="-5">
                <a:solidFill>
                  <a:srgbClr val="FFFFFF"/>
                </a:solidFill>
                <a:latin typeface="Times New Roman"/>
                <a:cs typeface="Times New Roman"/>
              </a:rPr>
              <a:t>i</a:t>
            </a:r>
            <a:r>
              <a:rPr dirty="0" sz="13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15">
                <a:solidFill>
                  <a:srgbClr val="FFFFFF"/>
                </a:solidFill>
                <a:latin typeface="Times New Roman"/>
                <a:cs typeface="Times New Roman"/>
              </a:rPr>
              <a:t>Düzenle</a:t>
            </a:r>
            <a:r>
              <a:rPr dirty="0" sz="1300" spc="-35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eleri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</a:pP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20</a:t>
            </a:r>
            <a:r>
              <a:rPr dirty="0" sz="13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Puan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4915661" y="1948814"/>
            <a:ext cx="180975" cy="488315"/>
          </a:xfrm>
          <a:custGeom>
            <a:avLst/>
            <a:gdLst/>
            <a:ahLst/>
            <a:cxnLst/>
            <a:rect l="l" t="t" r="r" b="b"/>
            <a:pathLst>
              <a:path w="180975" h="488314">
                <a:moveTo>
                  <a:pt x="0" y="0"/>
                </a:moveTo>
                <a:lnTo>
                  <a:pt x="0" y="488188"/>
                </a:lnTo>
                <a:lnTo>
                  <a:pt x="180975" y="488188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5096636" y="211150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976376" y="0"/>
                </a:moveTo>
                <a:lnTo>
                  <a:pt x="61361" y="101"/>
                </a:lnTo>
                <a:lnTo>
                  <a:pt x="22838" y="15573"/>
                </a:lnTo>
                <a:lnTo>
                  <a:pt x="1602" y="50717"/>
                </a:lnTo>
                <a:lnTo>
                  <a:pt x="0" y="65150"/>
                </a:lnTo>
                <a:lnTo>
                  <a:pt x="101" y="589525"/>
                </a:lnTo>
                <a:lnTo>
                  <a:pt x="15520" y="628142"/>
                </a:lnTo>
                <a:lnTo>
                  <a:pt x="50597" y="649399"/>
                </a:lnTo>
                <a:lnTo>
                  <a:pt x="65024" y="651001"/>
                </a:lnTo>
                <a:lnTo>
                  <a:pt x="980138" y="650895"/>
                </a:lnTo>
                <a:lnTo>
                  <a:pt x="1018656" y="635435"/>
                </a:lnTo>
                <a:lnTo>
                  <a:pt x="1039920" y="600309"/>
                </a:lnTo>
                <a:lnTo>
                  <a:pt x="1041526" y="585851"/>
                </a:lnTo>
                <a:lnTo>
                  <a:pt x="1041419" y="61388"/>
                </a:lnTo>
                <a:lnTo>
                  <a:pt x="1025918" y="22870"/>
                </a:lnTo>
                <a:lnTo>
                  <a:pt x="990795" y="1606"/>
                </a:lnTo>
                <a:lnTo>
                  <a:pt x="9763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5096636" y="211150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0" y="65150"/>
                </a:moveTo>
                <a:lnTo>
                  <a:pt x="13371" y="25575"/>
                </a:lnTo>
                <a:lnTo>
                  <a:pt x="47183" y="2482"/>
                </a:lnTo>
                <a:lnTo>
                  <a:pt x="976376" y="0"/>
                </a:lnTo>
                <a:lnTo>
                  <a:pt x="990795" y="1606"/>
                </a:lnTo>
                <a:lnTo>
                  <a:pt x="1025918" y="22870"/>
                </a:lnTo>
                <a:lnTo>
                  <a:pt x="1041419" y="61388"/>
                </a:lnTo>
                <a:lnTo>
                  <a:pt x="1041526" y="585851"/>
                </a:lnTo>
                <a:lnTo>
                  <a:pt x="1039920" y="600309"/>
                </a:lnTo>
                <a:lnTo>
                  <a:pt x="1018656" y="635435"/>
                </a:lnTo>
                <a:lnTo>
                  <a:pt x="980138" y="650895"/>
                </a:lnTo>
                <a:lnTo>
                  <a:pt x="65024" y="651001"/>
                </a:lnTo>
                <a:lnTo>
                  <a:pt x="50597" y="649399"/>
                </a:lnTo>
                <a:lnTo>
                  <a:pt x="15520" y="628142"/>
                </a:lnTo>
                <a:lnTo>
                  <a:pt x="101" y="589525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5232653" y="2295213"/>
            <a:ext cx="768985" cy="28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40640">
              <a:lnSpc>
                <a:spcPts val="1030"/>
              </a:lnSpc>
            </a:pPr>
            <a:r>
              <a:rPr dirty="0" sz="1000" spc="0">
                <a:latin typeface="Times New Roman"/>
                <a:cs typeface="Times New Roman"/>
              </a:rPr>
              <a:t>T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3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3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la</a:t>
            </a:r>
            <a:r>
              <a:rPr dirty="0" sz="1000" spc="-25">
                <a:latin typeface="Times New Roman"/>
                <a:cs typeface="Times New Roman"/>
              </a:rPr>
              <a:t>y</a:t>
            </a:r>
            <a:r>
              <a:rPr dirty="0" sz="1000" spc="-5">
                <a:latin typeface="Times New Roman"/>
                <a:cs typeface="Times New Roman"/>
              </a:rPr>
              <a:t>ıcı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o</a:t>
            </a:r>
            <a:r>
              <a:rPr dirty="0" sz="1000" spc="-5">
                <a:latin typeface="Times New Roman"/>
                <a:cs typeface="Times New Roman"/>
              </a:rPr>
              <a:t>rta</a:t>
            </a:r>
            <a:r>
              <a:rPr dirty="0" sz="1000" spc="-10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lık</a:t>
            </a:r>
            <a:r>
              <a:rPr dirty="0" sz="1000" spc="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</a:t>
            </a:r>
            <a:r>
              <a:rPr dirty="0" sz="1000" spc="-5">
                <a:latin typeface="Times New Roman"/>
                <a:cs typeface="Times New Roman"/>
              </a:rPr>
              <a:t>r</a:t>
            </a:r>
            <a:r>
              <a:rPr dirty="0" sz="1000">
                <a:latin typeface="Times New Roman"/>
                <a:cs typeface="Times New Roman"/>
              </a:rPr>
              <a:t>o</a:t>
            </a:r>
            <a:r>
              <a:rPr dirty="0" sz="1000" spc="-15">
                <a:latin typeface="Times New Roman"/>
                <a:cs typeface="Times New Roman"/>
              </a:rPr>
              <a:t>f</a:t>
            </a:r>
            <a:r>
              <a:rPr dirty="0" sz="1000" spc="-5">
                <a:latin typeface="Times New Roman"/>
                <a:cs typeface="Times New Roman"/>
              </a:rPr>
              <a:t>ili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915661" y="1948814"/>
            <a:ext cx="180975" cy="1302385"/>
          </a:xfrm>
          <a:custGeom>
            <a:avLst/>
            <a:gdLst/>
            <a:ahLst/>
            <a:cxnLst/>
            <a:rect l="l" t="t" r="r" b="b"/>
            <a:pathLst>
              <a:path w="180975" h="1302385">
                <a:moveTo>
                  <a:pt x="0" y="0"/>
                </a:moveTo>
                <a:lnTo>
                  <a:pt x="0" y="1301877"/>
                </a:lnTo>
                <a:lnTo>
                  <a:pt x="180975" y="1301877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5096636" y="292519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976376" y="0"/>
                </a:moveTo>
                <a:lnTo>
                  <a:pt x="61361" y="101"/>
                </a:lnTo>
                <a:lnTo>
                  <a:pt x="22838" y="15573"/>
                </a:lnTo>
                <a:lnTo>
                  <a:pt x="1602" y="50717"/>
                </a:lnTo>
                <a:lnTo>
                  <a:pt x="0" y="65150"/>
                </a:lnTo>
                <a:lnTo>
                  <a:pt x="95" y="589539"/>
                </a:lnTo>
                <a:lnTo>
                  <a:pt x="15485" y="628122"/>
                </a:lnTo>
                <a:lnTo>
                  <a:pt x="50583" y="649396"/>
                </a:lnTo>
                <a:lnTo>
                  <a:pt x="65024" y="651001"/>
                </a:lnTo>
                <a:lnTo>
                  <a:pt x="980038" y="650900"/>
                </a:lnTo>
                <a:lnTo>
                  <a:pt x="1018615" y="635481"/>
                </a:lnTo>
                <a:lnTo>
                  <a:pt x="1039917" y="600404"/>
                </a:lnTo>
                <a:lnTo>
                  <a:pt x="1041526" y="585978"/>
                </a:lnTo>
                <a:lnTo>
                  <a:pt x="1041419" y="61388"/>
                </a:lnTo>
                <a:lnTo>
                  <a:pt x="1025918" y="22870"/>
                </a:lnTo>
                <a:lnTo>
                  <a:pt x="990795" y="1606"/>
                </a:lnTo>
                <a:lnTo>
                  <a:pt x="9763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096636" y="292519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0" y="65150"/>
                </a:moveTo>
                <a:lnTo>
                  <a:pt x="13371" y="25575"/>
                </a:lnTo>
                <a:lnTo>
                  <a:pt x="47183" y="2482"/>
                </a:lnTo>
                <a:lnTo>
                  <a:pt x="976376" y="0"/>
                </a:lnTo>
                <a:lnTo>
                  <a:pt x="990795" y="1606"/>
                </a:lnTo>
                <a:lnTo>
                  <a:pt x="1025918" y="22870"/>
                </a:lnTo>
                <a:lnTo>
                  <a:pt x="1041419" y="61388"/>
                </a:lnTo>
                <a:lnTo>
                  <a:pt x="1041526" y="585978"/>
                </a:lnTo>
                <a:lnTo>
                  <a:pt x="1039917" y="600404"/>
                </a:lnTo>
                <a:lnTo>
                  <a:pt x="1018615" y="635481"/>
                </a:lnTo>
                <a:lnTo>
                  <a:pt x="980038" y="650900"/>
                </a:lnTo>
                <a:lnTo>
                  <a:pt x="65024" y="651001"/>
                </a:lnTo>
                <a:lnTo>
                  <a:pt x="50583" y="649396"/>
                </a:lnTo>
                <a:lnTo>
                  <a:pt x="15485" y="628122"/>
                </a:lnTo>
                <a:lnTo>
                  <a:pt x="95" y="589539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 txBox="1"/>
          <p:nvPr/>
        </p:nvSpPr>
        <p:spPr>
          <a:xfrm>
            <a:off x="5177790" y="2952057"/>
            <a:ext cx="880744" cy="5994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43510" marR="135255">
              <a:lnSpc>
                <a:spcPts val="1030"/>
              </a:lnSpc>
            </a:pPr>
            <a:r>
              <a:rPr dirty="0" sz="1000" spc="-5">
                <a:latin typeface="Times New Roman"/>
                <a:cs typeface="Times New Roman"/>
              </a:rPr>
              <a:t>Sor</a:t>
            </a:r>
            <a:r>
              <a:rPr dirty="0" sz="1000" spc="-15">
                <a:latin typeface="Times New Roman"/>
                <a:cs typeface="Times New Roman"/>
              </a:rPr>
              <a:t>u</a:t>
            </a:r>
            <a:r>
              <a:rPr dirty="0" sz="1000" spc="-3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l</a:t>
            </a:r>
            <a:r>
              <a:rPr dirty="0" sz="1000" spc="-15">
                <a:latin typeface="Times New Roman"/>
                <a:cs typeface="Times New Roman"/>
              </a:rPr>
              <a:t>u</a:t>
            </a:r>
            <a:r>
              <a:rPr dirty="0" sz="1000" spc="-5">
                <a:latin typeface="Times New Roman"/>
                <a:cs typeface="Times New Roman"/>
              </a:rPr>
              <a:t>l</a:t>
            </a:r>
            <a:r>
              <a:rPr dirty="0" sz="1000" spc="-15">
                <a:latin typeface="Times New Roman"/>
                <a:cs typeface="Times New Roman"/>
              </a:rPr>
              <a:t>u</a:t>
            </a:r>
            <a:r>
              <a:rPr dirty="0" sz="1000" spc="-5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25">
                <a:latin typeface="Times New Roman"/>
                <a:cs typeface="Times New Roman"/>
              </a:rPr>
              <a:t>y</a:t>
            </a:r>
            <a:r>
              <a:rPr dirty="0" sz="1000" spc="-5">
                <a:latin typeface="Times New Roman"/>
                <a:cs typeface="Times New Roman"/>
              </a:rPr>
              <a:t>laş</a:t>
            </a:r>
            <a:r>
              <a:rPr dirty="0" sz="1000" spc="-10">
                <a:latin typeface="Times New Roman"/>
                <a:cs typeface="Times New Roman"/>
              </a:rPr>
              <a:t>ı</a:t>
            </a:r>
            <a:r>
              <a:rPr dirty="0" sz="1000" spc="-3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ı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1125"/>
              </a:lnSpc>
              <a:spcBef>
                <a:spcPts val="229"/>
              </a:spcBef>
            </a:pPr>
            <a:r>
              <a:rPr dirty="0" sz="1000" spc="-5">
                <a:latin typeface="Times New Roman"/>
                <a:cs typeface="Times New Roman"/>
              </a:rPr>
              <a:t>İ</a:t>
            </a:r>
            <a:r>
              <a:rPr dirty="0" sz="1000" spc="-25">
                <a:latin typeface="Times New Roman"/>
                <a:cs typeface="Times New Roman"/>
              </a:rPr>
              <a:t>y</a:t>
            </a:r>
            <a:r>
              <a:rPr dirty="0" sz="1000" spc="-5">
                <a:latin typeface="Times New Roman"/>
                <a:cs typeface="Times New Roman"/>
              </a:rPr>
              <a:t>i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ileti</a:t>
            </a:r>
            <a:r>
              <a:rPr dirty="0" sz="1000" spc="-10">
                <a:latin typeface="Times New Roman"/>
                <a:cs typeface="Times New Roman"/>
              </a:rPr>
              <a:t>ş</a:t>
            </a:r>
            <a:r>
              <a:rPr dirty="0" sz="1000" spc="-10">
                <a:latin typeface="Times New Roman"/>
                <a:cs typeface="Times New Roman"/>
              </a:rPr>
              <a:t>im</a:t>
            </a:r>
            <a:r>
              <a:rPr dirty="0" sz="1000" spc="1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v</a:t>
            </a:r>
            <a:r>
              <a:rPr dirty="0" sz="1000" spc="-5">
                <a:latin typeface="Times New Roman"/>
                <a:cs typeface="Times New Roman"/>
              </a:rPr>
              <a:t>e</a:t>
            </a: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ts val="1125"/>
              </a:lnSpc>
            </a:pPr>
            <a:r>
              <a:rPr dirty="0" sz="1000" spc="-5">
                <a:latin typeface="Times New Roman"/>
                <a:cs typeface="Times New Roman"/>
              </a:rPr>
              <a:t>i</a:t>
            </a:r>
            <a:r>
              <a:rPr dirty="0" sz="1000" spc="-10">
                <a:latin typeface="Times New Roman"/>
                <a:cs typeface="Times New Roman"/>
              </a:rPr>
              <a:t>l</a:t>
            </a:r>
            <a:r>
              <a:rPr dirty="0" sz="1000" spc="-5">
                <a:latin typeface="Times New Roman"/>
                <a:cs typeface="Times New Roman"/>
              </a:rPr>
              <a:t>eti</a:t>
            </a:r>
            <a:r>
              <a:rPr dirty="0" sz="1000" spc="-15">
                <a:latin typeface="Times New Roman"/>
                <a:cs typeface="Times New Roman"/>
              </a:rPr>
              <a:t>ş</a:t>
            </a:r>
            <a:r>
              <a:rPr dirty="0" sz="1000" spc="-10">
                <a:latin typeface="Times New Roman"/>
                <a:cs typeface="Times New Roman"/>
              </a:rPr>
              <a:t>im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15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alları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4915661" y="1948814"/>
            <a:ext cx="180975" cy="2115820"/>
          </a:xfrm>
          <a:custGeom>
            <a:avLst/>
            <a:gdLst/>
            <a:ahLst/>
            <a:cxnLst/>
            <a:rect l="l" t="t" r="r" b="b"/>
            <a:pathLst>
              <a:path w="180975" h="2115820">
                <a:moveTo>
                  <a:pt x="0" y="0"/>
                </a:moveTo>
                <a:lnTo>
                  <a:pt x="0" y="2115693"/>
                </a:lnTo>
                <a:lnTo>
                  <a:pt x="180975" y="2115693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096636" y="3739007"/>
            <a:ext cx="1042035" cy="650875"/>
          </a:xfrm>
          <a:custGeom>
            <a:avLst/>
            <a:gdLst/>
            <a:ahLst/>
            <a:cxnLst/>
            <a:rect l="l" t="t" r="r" b="b"/>
            <a:pathLst>
              <a:path w="1042035" h="650875">
                <a:moveTo>
                  <a:pt x="976376" y="0"/>
                </a:moveTo>
                <a:lnTo>
                  <a:pt x="61462" y="95"/>
                </a:lnTo>
                <a:lnTo>
                  <a:pt x="22879" y="15485"/>
                </a:lnTo>
                <a:lnTo>
                  <a:pt x="1605" y="50583"/>
                </a:lnTo>
                <a:lnTo>
                  <a:pt x="0" y="65024"/>
                </a:lnTo>
                <a:lnTo>
                  <a:pt x="95" y="589412"/>
                </a:lnTo>
                <a:lnTo>
                  <a:pt x="15485" y="627995"/>
                </a:lnTo>
                <a:lnTo>
                  <a:pt x="50583" y="649269"/>
                </a:lnTo>
                <a:lnTo>
                  <a:pt x="65024" y="650875"/>
                </a:lnTo>
                <a:lnTo>
                  <a:pt x="980038" y="650773"/>
                </a:lnTo>
                <a:lnTo>
                  <a:pt x="1018615" y="635354"/>
                </a:lnTo>
                <a:lnTo>
                  <a:pt x="1039917" y="600277"/>
                </a:lnTo>
                <a:lnTo>
                  <a:pt x="1041526" y="585851"/>
                </a:lnTo>
                <a:lnTo>
                  <a:pt x="1041425" y="61361"/>
                </a:lnTo>
                <a:lnTo>
                  <a:pt x="1025953" y="22838"/>
                </a:lnTo>
                <a:lnTo>
                  <a:pt x="990809" y="1602"/>
                </a:lnTo>
                <a:lnTo>
                  <a:pt x="9763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096636" y="3739007"/>
            <a:ext cx="1042035" cy="650875"/>
          </a:xfrm>
          <a:custGeom>
            <a:avLst/>
            <a:gdLst/>
            <a:ahLst/>
            <a:cxnLst/>
            <a:rect l="l" t="t" r="r" b="b"/>
            <a:pathLst>
              <a:path w="1042035" h="650875">
                <a:moveTo>
                  <a:pt x="0" y="65024"/>
                </a:moveTo>
                <a:lnTo>
                  <a:pt x="13396" y="25463"/>
                </a:lnTo>
                <a:lnTo>
                  <a:pt x="47263" y="2450"/>
                </a:lnTo>
                <a:lnTo>
                  <a:pt x="976376" y="0"/>
                </a:lnTo>
                <a:lnTo>
                  <a:pt x="990809" y="1602"/>
                </a:lnTo>
                <a:lnTo>
                  <a:pt x="1025953" y="22838"/>
                </a:lnTo>
                <a:lnTo>
                  <a:pt x="1041425" y="61361"/>
                </a:lnTo>
                <a:lnTo>
                  <a:pt x="1041526" y="585851"/>
                </a:lnTo>
                <a:lnTo>
                  <a:pt x="1039917" y="600277"/>
                </a:lnTo>
                <a:lnTo>
                  <a:pt x="1018615" y="635354"/>
                </a:lnTo>
                <a:lnTo>
                  <a:pt x="980038" y="650773"/>
                </a:lnTo>
                <a:lnTo>
                  <a:pt x="65024" y="650875"/>
                </a:lnTo>
                <a:lnTo>
                  <a:pt x="50583" y="649269"/>
                </a:lnTo>
                <a:lnTo>
                  <a:pt x="15485" y="627995"/>
                </a:lnTo>
                <a:lnTo>
                  <a:pt x="95" y="589412"/>
                </a:lnTo>
                <a:lnTo>
                  <a:pt x="0" y="65024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5221985" y="3923226"/>
            <a:ext cx="789305" cy="28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5080" indent="54610">
              <a:lnSpc>
                <a:spcPts val="1030"/>
              </a:lnSpc>
            </a:pPr>
            <a:r>
              <a:rPr dirty="0" sz="1000" spc="-5">
                <a:latin typeface="Times New Roman"/>
                <a:cs typeface="Times New Roman"/>
              </a:rPr>
              <a:t>Far</a:t>
            </a:r>
            <a:r>
              <a:rPr dirty="0" sz="1000" spc="-15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lı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</a:t>
            </a:r>
            <a:r>
              <a:rPr dirty="0" sz="1000" spc="-10">
                <a:latin typeface="Times New Roman"/>
                <a:cs typeface="Times New Roman"/>
              </a:rPr>
              <a:t>ğ</a:t>
            </a:r>
            <a:r>
              <a:rPr dirty="0" sz="1000" spc="-5">
                <a:latin typeface="Times New Roman"/>
                <a:cs typeface="Times New Roman"/>
              </a:rPr>
              <a:t>itim</a:t>
            </a:r>
            <a:r>
              <a:rPr dirty="0" sz="1000" spc="-5">
                <a:latin typeface="Times New Roman"/>
                <a:cs typeface="Times New Roman"/>
              </a:rPr>
              <a:t> ala</a:t>
            </a:r>
            <a:r>
              <a:rPr dirty="0" sz="1000" spc="-10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ları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(</a:t>
            </a:r>
            <a:r>
              <a:rPr dirty="0" sz="1000" spc="-15">
                <a:latin typeface="Times New Roman"/>
                <a:cs typeface="Times New Roman"/>
              </a:rPr>
              <a:t>v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>
                <a:latin typeface="Times New Roman"/>
                <a:cs typeface="Times New Roman"/>
              </a:rPr>
              <a:t>r</a:t>
            </a:r>
            <a:r>
              <a:rPr dirty="0" sz="1000" spc="-10">
                <a:latin typeface="Times New Roman"/>
                <a:cs typeface="Times New Roman"/>
              </a:rPr>
              <a:t>s</a:t>
            </a:r>
            <a:r>
              <a:rPr dirty="0" sz="1000" spc="-5">
                <a:latin typeface="Times New Roman"/>
                <a:cs typeface="Times New Roman"/>
              </a:rPr>
              <a:t>a)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4915661" y="1948814"/>
            <a:ext cx="189865" cy="2948940"/>
          </a:xfrm>
          <a:custGeom>
            <a:avLst/>
            <a:gdLst/>
            <a:ahLst/>
            <a:cxnLst/>
            <a:rect l="l" t="t" r="r" b="b"/>
            <a:pathLst>
              <a:path w="189864" h="2948940">
                <a:moveTo>
                  <a:pt x="0" y="0"/>
                </a:moveTo>
                <a:lnTo>
                  <a:pt x="0" y="2948686"/>
                </a:lnTo>
                <a:lnTo>
                  <a:pt x="189737" y="2948686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5105400" y="4572000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976502" y="0"/>
                </a:moveTo>
                <a:lnTo>
                  <a:pt x="61388" y="106"/>
                </a:lnTo>
                <a:lnTo>
                  <a:pt x="22870" y="15566"/>
                </a:lnTo>
                <a:lnTo>
                  <a:pt x="1606" y="50692"/>
                </a:lnTo>
                <a:lnTo>
                  <a:pt x="0" y="65150"/>
                </a:lnTo>
                <a:lnTo>
                  <a:pt x="107" y="589613"/>
                </a:lnTo>
                <a:lnTo>
                  <a:pt x="15608" y="628131"/>
                </a:lnTo>
                <a:lnTo>
                  <a:pt x="50731" y="649395"/>
                </a:lnTo>
                <a:lnTo>
                  <a:pt x="65150" y="651001"/>
                </a:lnTo>
                <a:lnTo>
                  <a:pt x="980165" y="650900"/>
                </a:lnTo>
                <a:lnTo>
                  <a:pt x="1018688" y="635428"/>
                </a:lnTo>
                <a:lnTo>
                  <a:pt x="1039924" y="600284"/>
                </a:lnTo>
                <a:lnTo>
                  <a:pt x="1041526" y="585851"/>
                </a:lnTo>
                <a:lnTo>
                  <a:pt x="1041425" y="61476"/>
                </a:lnTo>
                <a:lnTo>
                  <a:pt x="1026006" y="22859"/>
                </a:lnTo>
                <a:lnTo>
                  <a:pt x="990929" y="1602"/>
                </a:lnTo>
                <a:lnTo>
                  <a:pt x="9765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5105400" y="4572000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0" y="65150"/>
                </a:moveTo>
                <a:lnTo>
                  <a:pt x="13394" y="25552"/>
                </a:lnTo>
                <a:lnTo>
                  <a:pt x="47220" y="2496"/>
                </a:lnTo>
                <a:lnTo>
                  <a:pt x="976502" y="0"/>
                </a:lnTo>
                <a:lnTo>
                  <a:pt x="990929" y="1602"/>
                </a:lnTo>
                <a:lnTo>
                  <a:pt x="1026006" y="22859"/>
                </a:lnTo>
                <a:lnTo>
                  <a:pt x="1041425" y="61476"/>
                </a:lnTo>
                <a:lnTo>
                  <a:pt x="1041526" y="585851"/>
                </a:lnTo>
                <a:lnTo>
                  <a:pt x="1039924" y="600284"/>
                </a:lnTo>
                <a:lnTo>
                  <a:pt x="1018688" y="635428"/>
                </a:lnTo>
                <a:lnTo>
                  <a:pt x="980165" y="650900"/>
                </a:lnTo>
                <a:lnTo>
                  <a:pt x="65150" y="651001"/>
                </a:lnTo>
                <a:lnTo>
                  <a:pt x="50731" y="649395"/>
                </a:lnTo>
                <a:lnTo>
                  <a:pt x="15608" y="628131"/>
                </a:lnTo>
                <a:lnTo>
                  <a:pt x="107" y="589613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 txBox="1"/>
          <p:nvPr/>
        </p:nvSpPr>
        <p:spPr>
          <a:xfrm>
            <a:off x="5183504" y="4822005"/>
            <a:ext cx="88455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Ye</a:t>
            </a:r>
            <a:r>
              <a:rPr dirty="0" sz="1000" spc="-10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i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atılı</a:t>
            </a:r>
            <a:r>
              <a:rPr dirty="0" sz="1000" spc="-35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cılar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4915661" y="1948814"/>
            <a:ext cx="180975" cy="3743325"/>
          </a:xfrm>
          <a:custGeom>
            <a:avLst/>
            <a:gdLst/>
            <a:ahLst/>
            <a:cxnLst/>
            <a:rect l="l" t="t" r="r" b="b"/>
            <a:pathLst>
              <a:path w="180975" h="3743325">
                <a:moveTo>
                  <a:pt x="0" y="0"/>
                </a:moveTo>
                <a:lnTo>
                  <a:pt x="0" y="3743071"/>
                </a:lnTo>
                <a:lnTo>
                  <a:pt x="180975" y="3743071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096636" y="5366384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976376" y="0"/>
                </a:moveTo>
                <a:lnTo>
                  <a:pt x="61361" y="101"/>
                </a:lnTo>
                <a:lnTo>
                  <a:pt x="22838" y="15573"/>
                </a:lnTo>
                <a:lnTo>
                  <a:pt x="1602" y="50717"/>
                </a:lnTo>
                <a:lnTo>
                  <a:pt x="0" y="65150"/>
                </a:lnTo>
                <a:lnTo>
                  <a:pt x="98" y="589515"/>
                </a:lnTo>
                <a:lnTo>
                  <a:pt x="15502" y="628098"/>
                </a:lnTo>
                <a:lnTo>
                  <a:pt x="50590" y="649382"/>
                </a:lnTo>
                <a:lnTo>
                  <a:pt x="65024" y="650989"/>
                </a:lnTo>
                <a:lnTo>
                  <a:pt x="980088" y="650885"/>
                </a:lnTo>
                <a:lnTo>
                  <a:pt x="1018635" y="635429"/>
                </a:lnTo>
                <a:lnTo>
                  <a:pt x="1039919" y="600328"/>
                </a:lnTo>
                <a:lnTo>
                  <a:pt x="1041526" y="585901"/>
                </a:lnTo>
                <a:lnTo>
                  <a:pt x="1041419" y="61388"/>
                </a:lnTo>
                <a:lnTo>
                  <a:pt x="1025918" y="22870"/>
                </a:lnTo>
                <a:lnTo>
                  <a:pt x="990795" y="1606"/>
                </a:lnTo>
                <a:lnTo>
                  <a:pt x="9763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5096636" y="5366384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5" h="651510">
                <a:moveTo>
                  <a:pt x="0" y="65150"/>
                </a:moveTo>
                <a:lnTo>
                  <a:pt x="13371" y="25575"/>
                </a:lnTo>
                <a:lnTo>
                  <a:pt x="47183" y="2482"/>
                </a:lnTo>
                <a:lnTo>
                  <a:pt x="976376" y="0"/>
                </a:lnTo>
                <a:lnTo>
                  <a:pt x="990795" y="1606"/>
                </a:lnTo>
                <a:lnTo>
                  <a:pt x="1025918" y="22870"/>
                </a:lnTo>
                <a:lnTo>
                  <a:pt x="1041419" y="61388"/>
                </a:lnTo>
                <a:lnTo>
                  <a:pt x="1041526" y="585901"/>
                </a:lnTo>
                <a:lnTo>
                  <a:pt x="1039919" y="600328"/>
                </a:lnTo>
                <a:lnTo>
                  <a:pt x="1018635" y="635429"/>
                </a:lnTo>
                <a:lnTo>
                  <a:pt x="980088" y="650885"/>
                </a:lnTo>
                <a:lnTo>
                  <a:pt x="65024" y="650989"/>
                </a:lnTo>
                <a:lnTo>
                  <a:pt x="50590" y="649382"/>
                </a:lnTo>
                <a:lnTo>
                  <a:pt x="15502" y="628098"/>
                </a:lnTo>
                <a:lnTo>
                  <a:pt x="98" y="589515"/>
                </a:lnTo>
                <a:lnTo>
                  <a:pt x="0" y="65150"/>
                </a:lnTo>
                <a:close/>
              </a:path>
            </a:pathLst>
          </a:custGeom>
          <a:ln w="25399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5148834" y="5621146"/>
            <a:ext cx="936625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5">
                <a:latin typeface="Calibri"/>
                <a:cs typeface="Calibri"/>
              </a:rPr>
              <a:t>Ortak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ü</a:t>
            </a:r>
            <a:r>
              <a:rPr dirty="0" sz="1000" spc="-5">
                <a:latin typeface="Calibri"/>
                <a:cs typeface="Calibri"/>
              </a:rPr>
              <a:t>lke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(</a:t>
            </a:r>
            <a:r>
              <a:rPr dirty="0" sz="1000" spc="-15">
                <a:latin typeface="Calibri"/>
                <a:cs typeface="Calibri"/>
              </a:rPr>
              <a:t>v</a:t>
            </a:r>
            <a:r>
              <a:rPr dirty="0" sz="1000" spc="-5">
                <a:latin typeface="Calibri"/>
                <a:cs typeface="Calibri"/>
              </a:rPr>
              <a:t>ar</a:t>
            </a:r>
            <a:r>
              <a:rPr dirty="0" sz="1000" spc="-10">
                <a:latin typeface="Calibri"/>
                <a:cs typeface="Calibri"/>
              </a:rPr>
              <a:t>s</a:t>
            </a:r>
            <a:r>
              <a:rPr dirty="0" sz="1000" spc="-5">
                <a:latin typeface="Calibri"/>
                <a:cs typeface="Calibri"/>
              </a:rPr>
              <a:t>a)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6869430" y="1297813"/>
            <a:ext cx="1809114" cy="651510"/>
          </a:xfrm>
          <a:custGeom>
            <a:avLst/>
            <a:gdLst/>
            <a:ahLst/>
            <a:cxnLst/>
            <a:rect l="l" t="t" r="r" b="b"/>
            <a:pathLst>
              <a:path w="1809115" h="651510">
                <a:moveTo>
                  <a:pt x="1744091" y="0"/>
                </a:moveTo>
                <a:lnTo>
                  <a:pt x="61361" y="101"/>
                </a:lnTo>
                <a:lnTo>
                  <a:pt x="22838" y="15573"/>
                </a:lnTo>
                <a:lnTo>
                  <a:pt x="1602" y="50717"/>
                </a:lnTo>
                <a:lnTo>
                  <a:pt x="0" y="65150"/>
                </a:lnTo>
                <a:lnTo>
                  <a:pt x="101" y="589513"/>
                </a:lnTo>
                <a:lnTo>
                  <a:pt x="15520" y="628090"/>
                </a:lnTo>
                <a:lnTo>
                  <a:pt x="50597" y="649392"/>
                </a:lnTo>
                <a:lnTo>
                  <a:pt x="65024" y="651001"/>
                </a:lnTo>
                <a:lnTo>
                  <a:pt x="1747753" y="650900"/>
                </a:lnTo>
                <a:lnTo>
                  <a:pt x="1786276" y="635428"/>
                </a:lnTo>
                <a:lnTo>
                  <a:pt x="1807512" y="600284"/>
                </a:lnTo>
                <a:lnTo>
                  <a:pt x="1809115" y="585851"/>
                </a:lnTo>
                <a:lnTo>
                  <a:pt x="1809013" y="61488"/>
                </a:lnTo>
                <a:lnTo>
                  <a:pt x="1793594" y="22911"/>
                </a:lnTo>
                <a:lnTo>
                  <a:pt x="1758517" y="1609"/>
                </a:lnTo>
                <a:lnTo>
                  <a:pt x="1744091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6869430" y="1297813"/>
            <a:ext cx="1809114" cy="651510"/>
          </a:xfrm>
          <a:custGeom>
            <a:avLst/>
            <a:gdLst/>
            <a:ahLst/>
            <a:cxnLst/>
            <a:rect l="l" t="t" r="r" b="b"/>
            <a:pathLst>
              <a:path w="1809115" h="651510">
                <a:moveTo>
                  <a:pt x="0" y="65150"/>
                </a:moveTo>
                <a:lnTo>
                  <a:pt x="13371" y="25575"/>
                </a:lnTo>
                <a:lnTo>
                  <a:pt x="47183" y="2482"/>
                </a:lnTo>
                <a:lnTo>
                  <a:pt x="1744091" y="0"/>
                </a:lnTo>
                <a:lnTo>
                  <a:pt x="1758517" y="1609"/>
                </a:lnTo>
                <a:lnTo>
                  <a:pt x="1793594" y="22911"/>
                </a:lnTo>
                <a:lnTo>
                  <a:pt x="1809013" y="61488"/>
                </a:lnTo>
                <a:lnTo>
                  <a:pt x="1809115" y="585851"/>
                </a:lnTo>
                <a:lnTo>
                  <a:pt x="1807512" y="600284"/>
                </a:lnTo>
                <a:lnTo>
                  <a:pt x="1786276" y="635428"/>
                </a:lnTo>
                <a:lnTo>
                  <a:pt x="1747753" y="650900"/>
                </a:lnTo>
                <a:lnTo>
                  <a:pt x="65024" y="651001"/>
                </a:lnTo>
                <a:lnTo>
                  <a:pt x="50597" y="649392"/>
                </a:lnTo>
                <a:lnTo>
                  <a:pt x="15520" y="628090"/>
                </a:lnTo>
                <a:lnTo>
                  <a:pt x="101" y="589513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 txBox="1"/>
          <p:nvPr/>
        </p:nvSpPr>
        <p:spPr>
          <a:xfrm>
            <a:off x="7066280" y="1410226"/>
            <a:ext cx="1416685" cy="42672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40690" marR="5080" indent="-428625">
              <a:lnSpc>
                <a:spcPct val="119200"/>
              </a:lnSpc>
            </a:pP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Etki</a:t>
            </a:r>
            <a:r>
              <a:rPr dirty="0" sz="1300" spc="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5">
                <a:solidFill>
                  <a:srgbClr val="FFFFFF"/>
                </a:solidFill>
                <a:latin typeface="Times New Roman"/>
                <a:cs typeface="Times New Roman"/>
              </a:rPr>
              <a:t>/</a:t>
            </a:r>
            <a:r>
              <a:rPr dirty="0" sz="1300" spc="-5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145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300" spc="-45">
                <a:solidFill>
                  <a:srgbClr val="FFFFFF"/>
                </a:solidFill>
                <a:latin typeface="Times New Roman"/>
                <a:cs typeface="Times New Roman"/>
              </a:rPr>
              <a:t>y</a:t>
            </a:r>
            <a:r>
              <a:rPr dirty="0" sz="1300" spc="-5">
                <a:solidFill>
                  <a:srgbClr val="FFFFFF"/>
                </a:solidFill>
                <a:latin typeface="Times New Roman"/>
                <a:cs typeface="Times New Roman"/>
              </a:rPr>
              <a:t>gınlaştı</a:t>
            </a:r>
            <a:r>
              <a:rPr dirty="0" sz="1300" spc="0">
                <a:solidFill>
                  <a:srgbClr val="FFFFFF"/>
                </a:solidFill>
                <a:latin typeface="Times New Roman"/>
                <a:cs typeface="Times New Roman"/>
              </a:rPr>
              <a:t>r</a:t>
            </a:r>
            <a:r>
              <a:rPr dirty="0" sz="1300" spc="-30">
                <a:solidFill>
                  <a:srgbClr val="FFFFFF"/>
                </a:solidFill>
                <a:latin typeface="Times New Roman"/>
                <a:cs typeface="Times New Roman"/>
              </a:rPr>
              <a:t>m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a</a:t>
            </a:r>
            <a:r>
              <a:rPr dirty="0" sz="13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30</a:t>
            </a:r>
            <a:r>
              <a:rPr dirty="0" sz="1300" spc="-5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300" spc="-10">
                <a:solidFill>
                  <a:srgbClr val="FFFFFF"/>
                </a:solidFill>
                <a:latin typeface="Times New Roman"/>
                <a:cs typeface="Times New Roman"/>
              </a:rPr>
              <a:t>Puan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7050278" y="1948814"/>
            <a:ext cx="180975" cy="488315"/>
          </a:xfrm>
          <a:custGeom>
            <a:avLst/>
            <a:gdLst/>
            <a:ahLst/>
            <a:cxnLst/>
            <a:rect l="l" t="t" r="r" b="b"/>
            <a:pathLst>
              <a:path w="180975" h="488314">
                <a:moveTo>
                  <a:pt x="0" y="0"/>
                </a:moveTo>
                <a:lnTo>
                  <a:pt x="0" y="488188"/>
                </a:lnTo>
                <a:lnTo>
                  <a:pt x="180975" y="488188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231253" y="211150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4" h="651510">
                <a:moveTo>
                  <a:pt x="976502" y="0"/>
                </a:moveTo>
                <a:lnTo>
                  <a:pt x="61388" y="107"/>
                </a:lnTo>
                <a:lnTo>
                  <a:pt x="22870" y="15608"/>
                </a:lnTo>
                <a:lnTo>
                  <a:pt x="1606" y="50731"/>
                </a:lnTo>
                <a:lnTo>
                  <a:pt x="0" y="65150"/>
                </a:lnTo>
                <a:lnTo>
                  <a:pt x="107" y="589626"/>
                </a:lnTo>
                <a:lnTo>
                  <a:pt x="15608" y="628183"/>
                </a:lnTo>
                <a:lnTo>
                  <a:pt x="50731" y="649402"/>
                </a:lnTo>
                <a:lnTo>
                  <a:pt x="65150" y="651001"/>
                </a:lnTo>
                <a:lnTo>
                  <a:pt x="980165" y="650900"/>
                </a:lnTo>
                <a:lnTo>
                  <a:pt x="1018688" y="635470"/>
                </a:lnTo>
                <a:lnTo>
                  <a:pt x="1039924" y="600323"/>
                </a:lnTo>
                <a:lnTo>
                  <a:pt x="1041526" y="585851"/>
                </a:lnTo>
                <a:lnTo>
                  <a:pt x="1041425" y="61488"/>
                </a:lnTo>
                <a:lnTo>
                  <a:pt x="1026006" y="22911"/>
                </a:lnTo>
                <a:lnTo>
                  <a:pt x="990929" y="1609"/>
                </a:lnTo>
                <a:lnTo>
                  <a:pt x="9765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7231253" y="211150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4" h="651510">
                <a:moveTo>
                  <a:pt x="0" y="65150"/>
                </a:moveTo>
                <a:lnTo>
                  <a:pt x="13394" y="25607"/>
                </a:lnTo>
                <a:lnTo>
                  <a:pt x="47220" y="2505"/>
                </a:lnTo>
                <a:lnTo>
                  <a:pt x="976502" y="0"/>
                </a:lnTo>
                <a:lnTo>
                  <a:pt x="990929" y="1609"/>
                </a:lnTo>
                <a:lnTo>
                  <a:pt x="1026006" y="22911"/>
                </a:lnTo>
                <a:lnTo>
                  <a:pt x="1041425" y="61488"/>
                </a:lnTo>
                <a:lnTo>
                  <a:pt x="1041526" y="585851"/>
                </a:lnTo>
                <a:lnTo>
                  <a:pt x="1039924" y="600323"/>
                </a:lnTo>
                <a:lnTo>
                  <a:pt x="1018688" y="635470"/>
                </a:lnTo>
                <a:lnTo>
                  <a:pt x="980165" y="650900"/>
                </a:lnTo>
                <a:lnTo>
                  <a:pt x="65150" y="651001"/>
                </a:lnTo>
                <a:lnTo>
                  <a:pt x="50731" y="649402"/>
                </a:lnTo>
                <a:lnTo>
                  <a:pt x="15608" y="628183"/>
                </a:lnTo>
                <a:lnTo>
                  <a:pt x="107" y="589626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 txBox="1"/>
          <p:nvPr/>
        </p:nvSpPr>
        <p:spPr>
          <a:xfrm>
            <a:off x="7312914" y="2295213"/>
            <a:ext cx="879475" cy="28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8580" marR="5080" indent="-56515">
              <a:lnSpc>
                <a:spcPts val="1030"/>
              </a:lnSpc>
            </a:pPr>
            <a:r>
              <a:rPr dirty="0" sz="1000" spc="-5">
                <a:latin typeface="Times New Roman"/>
                <a:cs typeface="Times New Roman"/>
              </a:rPr>
              <a:t>P</a:t>
            </a:r>
            <a:r>
              <a:rPr dirty="0" sz="1000" spc="-5">
                <a:latin typeface="Times New Roman"/>
                <a:cs typeface="Times New Roman"/>
              </a:rPr>
              <a:t>r</a:t>
            </a:r>
            <a:r>
              <a:rPr dirty="0" sz="1000">
                <a:latin typeface="Times New Roman"/>
                <a:cs typeface="Times New Roman"/>
              </a:rPr>
              <a:t>o</a:t>
            </a:r>
            <a:r>
              <a:rPr dirty="0" sz="1000" spc="0">
                <a:latin typeface="Times New Roman"/>
                <a:cs typeface="Times New Roman"/>
              </a:rPr>
              <a:t>j</a:t>
            </a:r>
            <a:r>
              <a:rPr dirty="0" sz="1000" spc="-5">
                <a:latin typeface="Times New Roman"/>
                <a:cs typeface="Times New Roman"/>
              </a:rPr>
              <a:t>e</a:t>
            </a:r>
            <a:r>
              <a:rPr dirty="0" sz="1000" spc="-20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çı</a:t>
            </a:r>
            <a:r>
              <a:rPr dirty="0" sz="1000" spc="-10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tıları</a:t>
            </a:r>
            <a:r>
              <a:rPr dirty="0" sz="1000" spc="-15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ın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alite</a:t>
            </a:r>
            <a:r>
              <a:rPr dirty="0" sz="1000" spc="1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k</a:t>
            </a:r>
            <a:r>
              <a:rPr dirty="0" sz="1000">
                <a:latin typeface="Times New Roman"/>
                <a:cs typeface="Times New Roman"/>
              </a:rPr>
              <a:t>o</a:t>
            </a:r>
            <a:r>
              <a:rPr dirty="0" sz="1000" spc="-15">
                <a:latin typeface="Times New Roman"/>
                <a:cs typeface="Times New Roman"/>
              </a:rPr>
              <a:t>n</a:t>
            </a:r>
            <a:r>
              <a:rPr dirty="0" sz="1000" spc="-5">
                <a:latin typeface="Times New Roman"/>
                <a:cs typeface="Times New Roman"/>
              </a:rPr>
              <a:t>tr</a:t>
            </a:r>
            <a:r>
              <a:rPr dirty="0" sz="1000">
                <a:latin typeface="Times New Roman"/>
                <a:cs typeface="Times New Roman"/>
              </a:rPr>
              <a:t>o</a:t>
            </a:r>
            <a:r>
              <a:rPr dirty="0" sz="1000" spc="-5">
                <a:latin typeface="Times New Roman"/>
                <a:cs typeface="Times New Roman"/>
              </a:rPr>
              <a:t>lü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7050278" y="1948814"/>
            <a:ext cx="180975" cy="1302385"/>
          </a:xfrm>
          <a:custGeom>
            <a:avLst/>
            <a:gdLst/>
            <a:ahLst/>
            <a:cxnLst/>
            <a:rect l="l" t="t" r="r" b="b"/>
            <a:pathLst>
              <a:path w="180975" h="1302385">
                <a:moveTo>
                  <a:pt x="0" y="0"/>
                </a:moveTo>
                <a:lnTo>
                  <a:pt x="0" y="1301877"/>
                </a:lnTo>
                <a:lnTo>
                  <a:pt x="180975" y="1301877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231253" y="292519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4" h="651510">
                <a:moveTo>
                  <a:pt x="976502" y="0"/>
                </a:moveTo>
                <a:lnTo>
                  <a:pt x="61388" y="107"/>
                </a:lnTo>
                <a:lnTo>
                  <a:pt x="22870" y="15608"/>
                </a:lnTo>
                <a:lnTo>
                  <a:pt x="1606" y="50731"/>
                </a:lnTo>
                <a:lnTo>
                  <a:pt x="0" y="65150"/>
                </a:lnTo>
                <a:lnTo>
                  <a:pt x="101" y="589640"/>
                </a:lnTo>
                <a:lnTo>
                  <a:pt x="15573" y="628163"/>
                </a:lnTo>
                <a:lnTo>
                  <a:pt x="50717" y="649399"/>
                </a:lnTo>
                <a:lnTo>
                  <a:pt x="65150" y="651001"/>
                </a:lnTo>
                <a:lnTo>
                  <a:pt x="980064" y="650906"/>
                </a:lnTo>
                <a:lnTo>
                  <a:pt x="1018647" y="635516"/>
                </a:lnTo>
                <a:lnTo>
                  <a:pt x="1039921" y="600418"/>
                </a:lnTo>
                <a:lnTo>
                  <a:pt x="1041526" y="585978"/>
                </a:lnTo>
                <a:lnTo>
                  <a:pt x="1041425" y="61488"/>
                </a:lnTo>
                <a:lnTo>
                  <a:pt x="1026006" y="22911"/>
                </a:lnTo>
                <a:lnTo>
                  <a:pt x="990929" y="1609"/>
                </a:lnTo>
                <a:lnTo>
                  <a:pt x="9765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7231253" y="2925191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4" h="651510">
                <a:moveTo>
                  <a:pt x="0" y="65150"/>
                </a:moveTo>
                <a:lnTo>
                  <a:pt x="13394" y="25607"/>
                </a:lnTo>
                <a:lnTo>
                  <a:pt x="47220" y="2505"/>
                </a:lnTo>
                <a:lnTo>
                  <a:pt x="976502" y="0"/>
                </a:lnTo>
                <a:lnTo>
                  <a:pt x="990929" y="1609"/>
                </a:lnTo>
                <a:lnTo>
                  <a:pt x="1026006" y="22911"/>
                </a:lnTo>
                <a:lnTo>
                  <a:pt x="1041425" y="61488"/>
                </a:lnTo>
                <a:lnTo>
                  <a:pt x="1041526" y="585978"/>
                </a:lnTo>
                <a:lnTo>
                  <a:pt x="1039921" y="600418"/>
                </a:lnTo>
                <a:lnTo>
                  <a:pt x="1018647" y="635516"/>
                </a:lnTo>
                <a:lnTo>
                  <a:pt x="980064" y="650906"/>
                </a:lnTo>
                <a:lnTo>
                  <a:pt x="65150" y="651001"/>
                </a:lnTo>
                <a:lnTo>
                  <a:pt x="50717" y="649399"/>
                </a:lnTo>
                <a:lnTo>
                  <a:pt x="15573" y="628163"/>
                </a:lnTo>
                <a:lnTo>
                  <a:pt x="101" y="589640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7358633" y="3043497"/>
            <a:ext cx="786765" cy="4159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2700" marR="5080">
              <a:lnSpc>
                <a:spcPct val="86500"/>
              </a:lnSpc>
            </a:pPr>
            <a:r>
              <a:rPr dirty="0" sz="1000" spc="-5">
                <a:latin typeface="Times New Roman"/>
                <a:cs typeface="Times New Roman"/>
              </a:rPr>
              <a:t>Katılı</a:t>
            </a:r>
            <a:r>
              <a:rPr dirty="0" sz="1000" spc="-30">
                <a:latin typeface="Times New Roman"/>
                <a:cs typeface="Times New Roman"/>
              </a:rPr>
              <a:t>m</a:t>
            </a:r>
            <a:r>
              <a:rPr dirty="0" sz="1000" spc="-5">
                <a:latin typeface="Times New Roman"/>
                <a:cs typeface="Times New Roman"/>
              </a:rPr>
              <a:t>cıla</a:t>
            </a:r>
            <a:r>
              <a:rPr dirty="0" sz="1000">
                <a:latin typeface="Times New Roman"/>
                <a:cs typeface="Times New Roman"/>
              </a:rPr>
              <a:t>r</a:t>
            </a:r>
            <a:r>
              <a:rPr dirty="0" sz="1000" spc="-5">
                <a:latin typeface="Times New Roman"/>
                <a:cs typeface="Times New Roman"/>
              </a:rPr>
              <a:t>a,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ku</a:t>
            </a:r>
            <a:r>
              <a:rPr dirty="0" sz="1000" spc="-5">
                <a:latin typeface="Times New Roman"/>
                <a:cs typeface="Times New Roman"/>
              </a:rPr>
              <a:t>r</a:t>
            </a:r>
            <a:r>
              <a:rPr dirty="0" sz="1000" spc="-15">
                <a:latin typeface="Times New Roman"/>
                <a:cs typeface="Times New Roman"/>
              </a:rPr>
              <a:t>u</a:t>
            </a:r>
            <a:r>
              <a:rPr dirty="0" sz="1000" spc="-5">
                <a:latin typeface="Times New Roman"/>
                <a:cs typeface="Times New Roman"/>
              </a:rPr>
              <a:t>l</a:t>
            </a:r>
            <a:r>
              <a:rPr dirty="0" sz="1000" spc="-15">
                <a:latin typeface="Times New Roman"/>
                <a:cs typeface="Times New Roman"/>
              </a:rPr>
              <a:t>u</a:t>
            </a:r>
            <a:r>
              <a:rPr dirty="0" sz="1000" spc="-10">
                <a:latin typeface="Times New Roman"/>
                <a:cs typeface="Times New Roman"/>
              </a:rPr>
              <a:t>ş</a:t>
            </a:r>
            <a:r>
              <a:rPr dirty="0" sz="1000" spc="-5">
                <a:latin typeface="Times New Roman"/>
                <a:cs typeface="Times New Roman"/>
              </a:rPr>
              <a:t>lara</a:t>
            </a:r>
            <a:r>
              <a:rPr dirty="0" sz="1000" spc="35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v</a:t>
            </a:r>
            <a:r>
              <a:rPr dirty="0" sz="1000">
                <a:latin typeface="Times New Roman"/>
                <a:cs typeface="Times New Roman"/>
              </a:rPr>
              <a:t>b</a:t>
            </a:r>
            <a:r>
              <a:rPr dirty="0" sz="1000" spc="-5">
                <a:latin typeface="Times New Roman"/>
                <a:cs typeface="Times New Roman"/>
              </a:rPr>
              <a:t>.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et</a:t>
            </a:r>
            <a:r>
              <a:rPr dirty="0" sz="1000" spc="-10">
                <a:latin typeface="Times New Roman"/>
                <a:cs typeface="Times New Roman"/>
              </a:rPr>
              <a:t>k</a:t>
            </a:r>
            <a:r>
              <a:rPr dirty="0" sz="1000" spc="-5">
                <a:latin typeface="Times New Roman"/>
                <a:cs typeface="Times New Roman"/>
              </a:rPr>
              <a:t>iler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/>
          <p:nvPr/>
        </p:nvSpPr>
        <p:spPr>
          <a:xfrm>
            <a:off x="7050278" y="1948814"/>
            <a:ext cx="180975" cy="2115820"/>
          </a:xfrm>
          <a:custGeom>
            <a:avLst/>
            <a:gdLst/>
            <a:ahLst/>
            <a:cxnLst/>
            <a:rect l="l" t="t" r="r" b="b"/>
            <a:pathLst>
              <a:path w="180975" h="2115820">
                <a:moveTo>
                  <a:pt x="0" y="0"/>
                </a:moveTo>
                <a:lnTo>
                  <a:pt x="0" y="2115693"/>
                </a:lnTo>
                <a:lnTo>
                  <a:pt x="180975" y="2115693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7231253" y="3739007"/>
            <a:ext cx="1042035" cy="650875"/>
          </a:xfrm>
          <a:custGeom>
            <a:avLst/>
            <a:gdLst/>
            <a:ahLst/>
            <a:cxnLst/>
            <a:rect l="l" t="t" r="r" b="b"/>
            <a:pathLst>
              <a:path w="1042034" h="650875">
                <a:moveTo>
                  <a:pt x="976502" y="0"/>
                </a:moveTo>
                <a:lnTo>
                  <a:pt x="61488" y="101"/>
                </a:lnTo>
                <a:lnTo>
                  <a:pt x="22911" y="15520"/>
                </a:lnTo>
                <a:lnTo>
                  <a:pt x="1609" y="50597"/>
                </a:lnTo>
                <a:lnTo>
                  <a:pt x="0" y="65024"/>
                </a:lnTo>
                <a:lnTo>
                  <a:pt x="101" y="589513"/>
                </a:lnTo>
                <a:lnTo>
                  <a:pt x="15573" y="628036"/>
                </a:lnTo>
                <a:lnTo>
                  <a:pt x="50717" y="649272"/>
                </a:lnTo>
                <a:lnTo>
                  <a:pt x="65150" y="650875"/>
                </a:lnTo>
                <a:lnTo>
                  <a:pt x="980064" y="650779"/>
                </a:lnTo>
                <a:lnTo>
                  <a:pt x="1018647" y="635389"/>
                </a:lnTo>
                <a:lnTo>
                  <a:pt x="1039921" y="600291"/>
                </a:lnTo>
                <a:lnTo>
                  <a:pt x="1041526" y="585851"/>
                </a:lnTo>
                <a:lnTo>
                  <a:pt x="1041431" y="61462"/>
                </a:lnTo>
                <a:lnTo>
                  <a:pt x="1026041" y="22879"/>
                </a:lnTo>
                <a:lnTo>
                  <a:pt x="990943" y="1605"/>
                </a:lnTo>
                <a:lnTo>
                  <a:pt x="9765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7231253" y="3739007"/>
            <a:ext cx="1042035" cy="650875"/>
          </a:xfrm>
          <a:custGeom>
            <a:avLst/>
            <a:gdLst/>
            <a:ahLst/>
            <a:cxnLst/>
            <a:rect l="l" t="t" r="r" b="b"/>
            <a:pathLst>
              <a:path w="1042034" h="650875">
                <a:moveTo>
                  <a:pt x="0" y="65024"/>
                </a:moveTo>
                <a:lnTo>
                  <a:pt x="13419" y="25495"/>
                </a:lnTo>
                <a:lnTo>
                  <a:pt x="47300" y="2472"/>
                </a:lnTo>
                <a:lnTo>
                  <a:pt x="976502" y="0"/>
                </a:lnTo>
                <a:lnTo>
                  <a:pt x="990943" y="1605"/>
                </a:lnTo>
                <a:lnTo>
                  <a:pt x="1026041" y="22879"/>
                </a:lnTo>
                <a:lnTo>
                  <a:pt x="1041431" y="61462"/>
                </a:lnTo>
                <a:lnTo>
                  <a:pt x="1041526" y="585851"/>
                </a:lnTo>
                <a:lnTo>
                  <a:pt x="1039921" y="600291"/>
                </a:lnTo>
                <a:lnTo>
                  <a:pt x="1018647" y="635389"/>
                </a:lnTo>
                <a:lnTo>
                  <a:pt x="980064" y="650779"/>
                </a:lnTo>
                <a:lnTo>
                  <a:pt x="65150" y="650875"/>
                </a:lnTo>
                <a:lnTo>
                  <a:pt x="50717" y="649272"/>
                </a:lnTo>
                <a:lnTo>
                  <a:pt x="15573" y="628036"/>
                </a:lnTo>
                <a:lnTo>
                  <a:pt x="101" y="589513"/>
                </a:lnTo>
                <a:lnTo>
                  <a:pt x="0" y="65024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 txBox="1"/>
          <p:nvPr/>
        </p:nvSpPr>
        <p:spPr>
          <a:xfrm>
            <a:off x="7265669" y="3923226"/>
            <a:ext cx="972819" cy="2832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60985" marR="5080" indent="-248920">
              <a:lnSpc>
                <a:spcPts val="1030"/>
              </a:lnSpc>
            </a:pPr>
            <a:r>
              <a:rPr dirty="0" sz="1000" spc="-10">
                <a:latin typeface="Times New Roman"/>
                <a:cs typeface="Times New Roman"/>
              </a:rPr>
              <a:t>Ya</a:t>
            </a:r>
            <a:r>
              <a:rPr dirty="0" sz="1000" spc="-20">
                <a:latin typeface="Times New Roman"/>
                <a:cs typeface="Times New Roman"/>
              </a:rPr>
              <a:t>y</a:t>
            </a:r>
            <a:r>
              <a:rPr dirty="0" sz="1000" spc="-10">
                <a:latin typeface="Times New Roman"/>
                <a:cs typeface="Times New Roman"/>
              </a:rPr>
              <a:t>ım</a:t>
            </a:r>
            <a:r>
              <a:rPr dirty="0" sz="1000" spc="25">
                <a:latin typeface="Times New Roman"/>
                <a:cs typeface="Times New Roman"/>
              </a:rPr>
              <a:t> </a:t>
            </a:r>
            <a:r>
              <a:rPr dirty="0" sz="1000" spc="-5">
                <a:latin typeface="Times New Roman"/>
                <a:cs typeface="Times New Roman"/>
              </a:rPr>
              <a:t>,</a:t>
            </a:r>
            <a:r>
              <a:rPr dirty="0" sz="1000">
                <a:latin typeface="Times New Roman"/>
                <a:cs typeface="Times New Roman"/>
              </a:rPr>
              <a:t>d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10">
                <a:latin typeface="Times New Roman"/>
                <a:cs typeface="Times New Roman"/>
              </a:rPr>
              <a:t>ğ</a:t>
            </a:r>
            <a:r>
              <a:rPr dirty="0" sz="1000" spc="-5">
                <a:latin typeface="Times New Roman"/>
                <a:cs typeface="Times New Roman"/>
              </a:rPr>
              <a:t>ıtım</a:t>
            </a:r>
            <a:r>
              <a:rPr dirty="0" sz="1000">
                <a:latin typeface="Times New Roman"/>
                <a:cs typeface="Times New Roman"/>
              </a:rPr>
              <a:t> </a:t>
            </a:r>
            <a:r>
              <a:rPr dirty="0" sz="1000" spc="-15">
                <a:latin typeface="Times New Roman"/>
                <a:cs typeface="Times New Roman"/>
              </a:rPr>
              <a:t>v</a:t>
            </a:r>
            <a:r>
              <a:rPr dirty="0" sz="1000" spc="-5">
                <a:latin typeface="Times New Roman"/>
                <a:cs typeface="Times New Roman"/>
              </a:rPr>
              <a:t>e</a:t>
            </a:r>
            <a:r>
              <a:rPr dirty="0" sz="1000" spc="-5">
                <a:latin typeface="Times New Roman"/>
                <a:cs typeface="Times New Roman"/>
              </a:rPr>
              <a:t> </a:t>
            </a:r>
            <a:r>
              <a:rPr dirty="0" sz="1000">
                <a:latin typeface="Times New Roman"/>
                <a:cs typeface="Times New Roman"/>
              </a:rPr>
              <a:t>p</a:t>
            </a:r>
            <a:r>
              <a:rPr dirty="0" sz="1000" spc="-5">
                <a:latin typeface="Times New Roman"/>
                <a:cs typeface="Times New Roman"/>
              </a:rPr>
              <a:t>a</a:t>
            </a:r>
            <a:r>
              <a:rPr dirty="0" sz="1000" spc="-25">
                <a:latin typeface="Times New Roman"/>
                <a:cs typeface="Times New Roman"/>
              </a:rPr>
              <a:t>y</a:t>
            </a:r>
            <a:r>
              <a:rPr dirty="0" sz="1000" spc="-5">
                <a:latin typeface="Times New Roman"/>
                <a:cs typeface="Times New Roman"/>
              </a:rPr>
              <a:t>laş</a:t>
            </a:r>
            <a:r>
              <a:rPr dirty="0" sz="1000" spc="-10">
                <a:latin typeface="Times New Roman"/>
                <a:cs typeface="Times New Roman"/>
              </a:rPr>
              <a:t>ı</a:t>
            </a:r>
            <a:r>
              <a:rPr dirty="0" sz="1000" spc="-10">
                <a:latin typeface="Times New Roman"/>
                <a:cs typeface="Times New Roman"/>
              </a:rPr>
              <a:t>m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7050278" y="1948814"/>
            <a:ext cx="180975" cy="2929890"/>
          </a:xfrm>
          <a:custGeom>
            <a:avLst/>
            <a:gdLst/>
            <a:ahLst/>
            <a:cxnLst/>
            <a:rect l="l" t="t" r="r" b="b"/>
            <a:pathLst>
              <a:path w="180975" h="2929890">
                <a:moveTo>
                  <a:pt x="0" y="0"/>
                </a:moveTo>
                <a:lnTo>
                  <a:pt x="0" y="2929382"/>
                </a:lnTo>
                <a:lnTo>
                  <a:pt x="180975" y="2929382"/>
                </a:lnTo>
              </a:path>
            </a:pathLst>
          </a:custGeom>
          <a:ln w="25400">
            <a:solidFill>
              <a:srgbClr val="993D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231253" y="4552696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4" h="651510">
                <a:moveTo>
                  <a:pt x="976502" y="0"/>
                </a:moveTo>
                <a:lnTo>
                  <a:pt x="61388" y="106"/>
                </a:lnTo>
                <a:lnTo>
                  <a:pt x="22870" y="15566"/>
                </a:lnTo>
                <a:lnTo>
                  <a:pt x="1606" y="50692"/>
                </a:lnTo>
                <a:lnTo>
                  <a:pt x="0" y="65150"/>
                </a:lnTo>
                <a:lnTo>
                  <a:pt x="107" y="589613"/>
                </a:lnTo>
                <a:lnTo>
                  <a:pt x="15608" y="628131"/>
                </a:lnTo>
                <a:lnTo>
                  <a:pt x="50731" y="649395"/>
                </a:lnTo>
                <a:lnTo>
                  <a:pt x="65150" y="651001"/>
                </a:lnTo>
                <a:lnTo>
                  <a:pt x="980165" y="650900"/>
                </a:lnTo>
                <a:lnTo>
                  <a:pt x="1018688" y="635428"/>
                </a:lnTo>
                <a:lnTo>
                  <a:pt x="1039924" y="600284"/>
                </a:lnTo>
                <a:lnTo>
                  <a:pt x="1041526" y="585851"/>
                </a:lnTo>
                <a:lnTo>
                  <a:pt x="1041425" y="61476"/>
                </a:lnTo>
                <a:lnTo>
                  <a:pt x="1026006" y="22859"/>
                </a:lnTo>
                <a:lnTo>
                  <a:pt x="990929" y="1602"/>
                </a:lnTo>
                <a:lnTo>
                  <a:pt x="9765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7231253" y="4552696"/>
            <a:ext cx="1042035" cy="651510"/>
          </a:xfrm>
          <a:custGeom>
            <a:avLst/>
            <a:gdLst/>
            <a:ahLst/>
            <a:cxnLst/>
            <a:rect l="l" t="t" r="r" b="b"/>
            <a:pathLst>
              <a:path w="1042034" h="651510">
                <a:moveTo>
                  <a:pt x="0" y="65150"/>
                </a:moveTo>
                <a:lnTo>
                  <a:pt x="13394" y="25552"/>
                </a:lnTo>
                <a:lnTo>
                  <a:pt x="47220" y="2496"/>
                </a:lnTo>
                <a:lnTo>
                  <a:pt x="976502" y="0"/>
                </a:lnTo>
                <a:lnTo>
                  <a:pt x="990929" y="1602"/>
                </a:lnTo>
                <a:lnTo>
                  <a:pt x="1026006" y="22859"/>
                </a:lnTo>
                <a:lnTo>
                  <a:pt x="1041425" y="61476"/>
                </a:lnTo>
                <a:lnTo>
                  <a:pt x="1041526" y="585851"/>
                </a:lnTo>
                <a:lnTo>
                  <a:pt x="1039924" y="600284"/>
                </a:lnTo>
                <a:lnTo>
                  <a:pt x="1018688" y="635428"/>
                </a:lnTo>
                <a:lnTo>
                  <a:pt x="980165" y="650900"/>
                </a:lnTo>
                <a:lnTo>
                  <a:pt x="65150" y="651001"/>
                </a:lnTo>
                <a:lnTo>
                  <a:pt x="50731" y="649395"/>
                </a:lnTo>
                <a:lnTo>
                  <a:pt x="15608" y="628131"/>
                </a:lnTo>
                <a:lnTo>
                  <a:pt x="107" y="589613"/>
                </a:lnTo>
                <a:lnTo>
                  <a:pt x="0" y="65150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 txBox="1"/>
          <p:nvPr/>
        </p:nvSpPr>
        <p:spPr>
          <a:xfrm>
            <a:off x="7319009" y="4802828"/>
            <a:ext cx="868680" cy="1524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00" spc="-10">
                <a:latin typeface="Times New Roman"/>
                <a:cs typeface="Times New Roman"/>
              </a:rPr>
              <a:t>S</a:t>
            </a:r>
            <a:r>
              <a:rPr dirty="0" sz="1000" spc="-15">
                <a:latin typeface="Times New Roman"/>
                <a:cs typeface="Times New Roman"/>
              </a:rPr>
              <a:t>ü</a:t>
            </a:r>
            <a:r>
              <a:rPr dirty="0" sz="1000" spc="-5">
                <a:latin typeface="Times New Roman"/>
                <a:cs typeface="Times New Roman"/>
              </a:rPr>
              <a:t>r</a:t>
            </a:r>
            <a:r>
              <a:rPr dirty="0" sz="1000">
                <a:latin typeface="Times New Roman"/>
                <a:cs typeface="Times New Roman"/>
              </a:rPr>
              <a:t>d</a:t>
            </a:r>
            <a:r>
              <a:rPr dirty="0" sz="1000" spc="-15">
                <a:latin typeface="Times New Roman"/>
                <a:cs typeface="Times New Roman"/>
              </a:rPr>
              <a:t>ü</a:t>
            </a:r>
            <a:r>
              <a:rPr dirty="0" sz="1000" spc="-5">
                <a:latin typeface="Times New Roman"/>
                <a:cs typeface="Times New Roman"/>
              </a:rPr>
              <a:t>r</a:t>
            </a:r>
            <a:r>
              <a:rPr dirty="0" sz="1000" spc="-15">
                <a:latin typeface="Times New Roman"/>
                <a:cs typeface="Times New Roman"/>
              </a:rPr>
              <a:t>ü</a:t>
            </a:r>
            <a:r>
              <a:rPr dirty="0" sz="1000" spc="-5">
                <a:latin typeface="Times New Roman"/>
                <a:cs typeface="Times New Roman"/>
              </a:rPr>
              <a:t>le</a:t>
            </a:r>
            <a:r>
              <a:rPr dirty="0" sz="1000">
                <a:latin typeface="Times New Roman"/>
                <a:cs typeface="Times New Roman"/>
              </a:rPr>
              <a:t>b</a:t>
            </a:r>
            <a:r>
              <a:rPr dirty="0" sz="1000" spc="-5">
                <a:latin typeface="Times New Roman"/>
                <a:cs typeface="Times New Roman"/>
              </a:rPr>
              <a:t>ilirlik</a:t>
            </a:r>
            <a:endParaRPr sz="1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162050">
              <a:lnSpc>
                <a:spcPts val="3825"/>
              </a:lnSpc>
            </a:pPr>
            <a:r>
              <a:rPr dirty="0"/>
              <a:t>Stratejik</a:t>
            </a:r>
            <a:r>
              <a:rPr dirty="0" spc="-35"/>
              <a:t> </a:t>
            </a:r>
            <a:r>
              <a:rPr dirty="0"/>
              <a:t>Ort</a:t>
            </a:r>
            <a:r>
              <a:rPr dirty="0" spc="5"/>
              <a:t>a</a:t>
            </a:r>
            <a:r>
              <a:rPr dirty="0"/>
              <a:t>k</a:t>
            </a:r>
            <a:r>
              <a:rPr dirty="0" spc="-10"/>
              <a:t>l</a:t>
            </a:r>
            <a:r>
              <a:rPr dirty="0"/>
              <a:t>ık</a:t>
            </a:r>
            <a:r>
              <a:rPr dirty="0" spc="-40"/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Bütçe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7244" y="1388522"/>
            <a:ext cx="7264400" cy="49110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400" b="1">
                <a:latin typeface="Times New Roman"/>
                <a:cs typeface="Times New Roman"/>
              </a:rPr>
              <a:t>A</a:t>
            </a:r>
            <a:r>
              <a:rPr dirty="0" sz="2400" spc="-30" b="1">
                <a:latin typeface="Times New Roman"/>
                <a:cs typeface="Times New Roman"/>
              </a:rPr>
              <a:t>z</a:t>
            </a:r>
            <a:r>
              <a:rPr dirty="0" sz="2400" b="1">
                <a:latin typeface="Times New Roman"/>
                <a:cs typeface="Times New Roman"/>
              </a:rPr>
              <a:t>ami</a:t>
            </a:r>
            <a:r>
              <a:rPr dirty="0" sz="2400" spc="1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bütçe ne </a:t>
            </a:r>
            <a:r>
              <a:rPr dirty="0" sz="2400" spc="10" b="1">
                <a:latin typeface="Times New Roman"/>
                <a:cs typeface="Times New Roman"/>
              </a:rPr>
              <a:t>k</a:t>
            </a:r>
            <a:r>
              <a:rPr dirty="0" sz="2400" b="1">
                <a:latin typeface="Times New Roman"/>
                <a:cs typeface="Times New Roman"/>
              </a:rPr>
              <a:t>adardır?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Times New Roman"/>
                <a:cs typeface="Times New Roman"/>
              </a:rPr>
              <a:t>2 yıl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ık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proje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erde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300.000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 spc="-5">
                <a:latin typeface="Times New Roman"/>
                <a:cs typeface="Times New Roman"/>
              </a:rPr>
              <a:t>€</a:t>
            </a:r>
            <a:r>
              <a:rPr dirty="0" sz="2400">
                <a:latin typeface="Times New Roman"/>
                <a:cs typeface="Times New Roman"/>
              </a:rPr>
              <a:t>, üç yıl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ık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proje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er</a:t>
            </a:r>
            <a:r>
              <a:rPr dirty="0" sz="2400" spc="-10">
                <a:latin typeface="Times New Roman"/>
                <a:cs typeface="Times New Roman"/>
              </a:rPr>
              <a:t>d</a:t>
            </a:r>
            <a:r>
              <a:rPr dirty="0" sz="2400">
                <a:latin typeface="Times New Roman"/>
                <a:cs typeface="Times New Roman"/>
              </a:rPr>
              <a:t>e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450.000 €</a:t>
            </a:r>
            <a:endParaRPr sz="2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Times New Roman"/>
                <a:cs typeface="Times New Roman"/>
              </a:rPr>
              <a:t>(Yı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l</a:t>
            </a:r>
            <a:r>
              <a:rPr dirty="0" sz="2400" spc="5">
                <a:latin typeface="Times New Roman"/>
                <a:cs typeface="Times New Roman"/>
              </a:rPr>
              <a:t>ı</a:t>
            </a:r>
            <a:r>
              <a:rPr dirty="0" sz="2400">
                <a:latin typeface="Times New Roman"/>
                <a:cs typeface="Times New Roman"/>
              </a:rPr>
              <a:t>k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en fazla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150.000</a:t>
            </a:r>
            <a:r>
              <a:rPr dirty="0" sz="2400" spc="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€</a:t>
            </a:r>
            <a:r>
              <a:rPr dirty="0" sz="240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216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400" b="1">
                <a:latin typeface="Times New Roman"/>
                <a:cs typeface="Times New Roman"/>
              </a:rPr>
              <a:t>Hangi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spc="5" b="1">
                <a:latin typeface="Times New Roman"/>
                <a:cs typeface="Times New Roman"/>
              </a:rPr>
              <a:t>k</a:t>
            </a:r>
            <a:r>
              <a:rPr dirty="0" sz="2400" b="1">
                <a:latin typeface="Times New Roman"/>
                <a:cs typeface="Times New Roman"/>
              </a:rPr>
              <a:t>ale</a:t>
            </a:r>
            <a:r>
              <a:rPr dirty="0" sz="2400" spc="5" b="1">
                <a:latin typeface="Times New Roman"/>
                <a:cs typeface="Times New Roman"/>
              </a:rPr>
              <a:t>m</a:t>
            </a:r>
            <a:r>
              <a:rPr dirty="0" sz="2400" b="1">
                <a:latin typeface="Times New Roman"/>
                <a:cs typeface="Times New Roman"/>
              </a:rPr>
              <a:t>lerden</a:t>
            </a:r>
            <a:r>
              <a:rPr dirty="0" sz="2400" spc="-3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bütçe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ta</a:t>
            </a:r>
            <a:r>
              <a:rPr dirty="0" sz="2400" spc="5" b="1">
                <a:latin typeface="Times New Roman"/>
                <a:cs typeface="Times New Roman"/>
              </a:rPr>
              <a:t>l</a:t>
            </a:r>
            <a:r>
              <a:rPr dirty="0" sz="2400" b="1">
                <a:latin typeface="Times New Roman"/>
                <a:cs typeface="Times New Roman"/>
              </a:rPr>
              <a:t>ep</a:t>
            </a:r>
            <a:r>
              <a:rPr dirty="0" sz="2400" spc="-1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edi</a:t>
            </a:r>
            <a:r>
              <a:rPr dirty="0" sz="2400" spc="5" b="1">
                <a:latin typeface="Times New Roman"/>
                <a:cs typeface="Times New Roman"/>
              </a:rPr>
              <a:t>l</a:t>
            </a:r>
            <a:r>
              <a:rPr dirty="0" sz="2400" b="1">
                <a:latin typeface="Times New Roman"/>
                <a:cs typeface="Times New Roman"/>
              </a:rPr>
              <a:t>ebi</a:t>
            </a:r>
            <a:r>
              <a:rPr dirty="0" sz="2400" spc="5" b="1">
                <a:latin typeface="Times New Roman"/>
                <a:cs typeface="Times New Roman"/>
              </a:rPr>
              <a:t>l</a:t>
            </a:r>
            <a:r>
              <a:rPr dirty="0" sz="2400" b="1">
                <a:latin typeface="Times New Roman"/>
                <a:cs typeface="Times New Roman"/>
              </a:rPr>
              <a:t>ir?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Times New Roman"/>
              <a:buAutoNum type="arabicPeriod"/>
              <a:tabLst>
                <a:tab pos="355600" algn="l"/>
              </a:tabLst>
            </a:pPr>
            <a:r>
              <a:rPr dirty="0" sz="2400">
                <a:latin typeface="Times New Roman"/>
                <a:cs typeface="Times New Roman"/>
              </a:rPr>
              <a:t>Proje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yönet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i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ve uygul</a:t>
            </a:r>
            <a:r>
              <a:rPr dirty="0" sz="2400" spc="5">
                <a:latin typeface="Times New Roman"/>
                <a:cs typeface="Times New Roman"/>
              </a:rPr>
              <a:t>a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a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Times New Roman"/>
              <a:buAutoNum type="arabicPeriod"/>
              <a:tabLst>
                <a:tab pos="355600" algn="l"/>
              </a:tabLst>
            </a:pPr>
            <a:r>
              <a:rPr dirty="0" sz="2400">
                <a:latin typeface="Times New Roman"/>
                <a:cs typeface="Times New Roman"/>
              </a:rPr>
              <a:t>Ulusötesi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pro</a:t>
            </a:r>
            <a:r>
              <a:rPr dirty="0" sz="2400" spc="5">
                <a:latin typeface="Times New Roman"/>
                <a:cs typeface="Times New Roman"/>
              </a:rPr>
              <a:t>j</a:t>
            </a:r>
            <a:r>
              <a:rPr dirty="0" sz="2400">
                <a:latin typeface="Times New Roman"/>
                <a:cs typeface="Times New Roman"/>
              </a:rPr>
              <a:t>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top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antı</a:t>
            </a:r>
            <a:r>
              <a:rPr dirty="0" sz="2400" spc="-10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arı</a:t>
            </a:r>
            <a:endParaRPr sz="2400">
              <a:latin typeface="Times New Roman"/>
              <a:cs typeface="Times New Roman"/>
            </a:endParaRPr>
          </a:p>
          <a:p>
            <a:pPr marL="354965" indent="-342265">
              <a:lnSpc>
                <a:spcPct val="100000"/>
              </a:lnSpc>
              <a:spcBef>
                <a:spcPts val="575"/>
              </a:spcBef>
              <a:buFont typeface="Times New Roman"/>
              <a:buAutoNum type="arabicPeriod"/>
              <a:tabLst>
                <a:tab pos="355600" algn="l"/>
              </a:tabLst>
            </a:pPr>
            <a:r>
              <a:rPr dirty="0" sz="2400">
                <a:latin typeface="Times New Roman"/>
                <a:cs typeface="Times New Roman"/>
              </a:rPr>
              <a:t>Fikri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çık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ıl</a:t>
            </a:r>
            <a:r>
              <a:rPr dirty="0" sz="2400" spc="-15">
                <a:latin typeface="Times New Roman"/>
                <a:cs typeface="Times New Roman"/>
              </a:rPr>
              <a:t>a</a:t>
            </a:r>
            <a:r>
              <a:rPr dirty="0" sz="240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75"/>
              </a:spcBef>
              <a:buFont typeface="Times New Roman"/>
              <a:buAutoNum type="arabicPeriod"/>
              <a:tabLst>
                <a:tab pos="317500" algn="l"/>
              </a:tabLst>
            </a:pPr>
            <a:r>
              <a:rPr dirty="0" sz="2400">
                <a:latin typeface="Times New Roman"/>
                <a:cs typeface="Times New Roman"/>
              </a:rPr>
              <a:t>Çoğaltıcı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etk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nl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k</a:t>
            </a:r>
            <a:r>
              <a:rPr dirty="0" sz="2400" spc="-10">
                <a:latin typeface="Times New Roman"/>
                <a:cs typeface="Times New Roman"/>
              </a:rPr>
              <a:t>l</a:t>
            </a:r>
            <a:r>
              <a:rPr dirty="0" sz="2400" spc="-10">
                <a:latin typeface="Times New Roman"/>
                <a:cs typeface="Times New Roman"/>
              </a:rPr>
              <a:t>e</a:t>
            </a:r>
            <a:r>
              <a:rPr dirty="0" sz="240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75"/>
              </a:spcBef>
              <a:buFont typeface="Times New Roman"/>
              <a:buAutoNum type="arabicPeriod"/>
              <a:tabLst>
                <a:tab pos="317500" algn="l"/>
              </a:tabLst>
            </a:pPr>
            <a:r>
              <a:rPr dirty="0" sz="2400">
                <a:latin typeface="Times New Roman"/>
                <a:cs typeface="Times New Roman"/>
              </a:rPr>
              <a:t>İst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snai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gide</a:t>
            </a:r>
            <a:r>
              <a:rPr dirty="0" sz="2400" spc="5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ler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75"/>
              </a:spcBef>
              <a:buFont typeface="Times New Roman"/>
              <a:buAutoNum type="arabicPeriod"/>
              <a:tabLst>
                <a:tab pos="317500" algn="l"/>
              </a:tabLst>
            </a:pPr>
            <a:r>
              <a:rPr dirty="0" sz="2400">
                <a:latin typeface="Times New Roman"/>
                <a:cs typeface="Times New Roman"/>
              </a:rPr>
              <a:t>Özel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ih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iyaç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des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eği</a:t>
            </a:r>
            <a:endParaRPr sz="2400">
              <a:latin typeface="Times New Roman"/>
              <a:cs typeface="Times New Roman"/>
            </a:endParaRPr>
          </a:p>
          <a:p>
            <a:pPr marL="317500" indent="-304800">
              <a:lnSpc>
                <a:spcPct val="100000"/>
              </a:lnSpc>
              <a:spcBef>
                <a:spcPts val="575"/>
              </a:spcBef>
              <a:buFont typeface="Times New Roman"/>
              <a:buAutoNum type="arabicPeriod"/>
              <a:tabLst>
                <a:tab pos="317500" algn="l"/>
              </a:tabLst>
            </a:pPr>
            <a:r>
              <a:rPr dirty="0" sz="2400">
                <a:latin typeface="Times New Roman"/>
                <a:cs typeface="Times New Roman"/>
              </a:rPr>
              <a:t>Ulusötesi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eği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i</a:t>
            </a:r>
            <a:r>
              <a:rPr dirty="0" sz="2400" spc="-1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,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öğret</a:t>
            </a:r>
            <a:r>
              <a:rPr dirty="0" sz="2400" spc="-1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öğren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e faal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yetleri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04385" rIns="0" bIns="0" rtlCol="0" vert="horz">
            <a:spAutoFit/>
          </a:bodyPr>
          <a:lstStyle/>
          <a:p>
            <a:pPr marL="1057275">
              <a:lnSpc>
                <a:spcPts val="3825"/>
              </a:lnSpc>
            </a:pPr>
            <a:r>
              <a:rPr dirty="0"/>
              <a:t>Strat</a:t>
            </a:r>
            <a:r>
              <a:rPr dirty="0" spc="5"/>
              <a:t>e</a:t>
            </a:r>
            <a:r>
              <a:rPr dirty="0"/>
              <a:t>jik</a:t>
            </a:r>
            <a:r>
              <a:rPr dirty="0" spc="-45"/>
              <a:t> </a:t>
            </a:r>
            <a:r>
              <a:rPr dirty="0"/>
              <a:t>Or</a:t>
            </a:r>
            <a:r>
              <a:rPr dirty="0" spc="5"/>
              <a:t>t</a:t>
            </a:r>
            <a:r>
              <a:rPr dirty="0"/>
              <a:t>aklık</a:t>
            </a:r>
            <a:r>
              <a:rPr dirty="0" spc="-30"/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Bütçe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91336" y="1390241"/>
            <a:ext cx="7791450" cy="559943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4820" indent="-452120">
              <a:lnSpc>
                <a:spcPct val="100000"/>
              </a:lnSpc>
              <a:buFont typeface="Times New Roman"/>
              <a:buAutoNum type="arabicPeriod"/>
              <a:tabLst>
                <a:tab pos="465455" algn="l"/>
              </a:tabLst>
            </a:pPr>
            <a:r>
              <a:rPr dirty="0" sz="2400" b="1">
                <a:latin typeface="Times New Roman"/>
                <a:cs typeface="Times New Roman"/>
              </a:rPr>
              <a:t>P</a:t>
            </a:r>
            <a:r>
              <a:rPr dirty="0" sz="2400" spc="-50" b="1">
                <a:latin typeface="Times New Roman"/>
                <a:cs typeface="Times New Roman"/>
              </a:rPr>
              <a:t>r</a:t>
            </a:r>
            <a:r>
              <a:rPr dirty="0" sz="2400" b="1">
                <a:latin typeface="Times New Roman"/>
                <a:cs typeface="Times New Roman"/>
              </a:rPr>
              <a:t>oje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yönet</a:t>
            </a:r>
            <a:r>
              <a:rPr dirty="0" sz="2400" spc="5" b="1">
                <a:latin typeface="Times New Roman"/>
                <a:cs typeface="Times New Roman"/>
              </a:rPr>
              <a:t>i</a:t>
            </a:r>
            <a:r>
              <a:rPr dirty="0" sz="2400" b="1">
                <a:latin typeface="Times New Roman"/>
                <a:cs typeface="Times New Roman"/>
              </a:rPr>
              <a:t>mi</a:t>
            </a:r>
            <a:r>
              <a:rPr dirty="0" sz="2400" spc="-2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ve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uygulama</a:t>
            </a:r>
            <a:endParaRPr sz="2400">
              <a:latin typeface="Times New Roman"/>
              <a:cs typeface="Times New Roman"/>
            </a:endParaRPr>
          </a:p>
          <a:p>
            <a:pPr lvl="1" marL="800100" indent="-228600">
              <a:lnSpc>
                <a:spcPct val="100000"/>
              </a:lnSpc>
              <a:spcBef>
                <a:spcPts val="540"/>
              </a:spcBef>
              <a:buFont typeface="Times New Roman"/>
              <a:buChar char="-"/>
              <a:tabLst>
                <a:tab pos="800735" algn="l"/>
              </a:tabLst>
            </a:pPr>
            <a:r>
              <a:rPr dirty="0" sz="2200" spc="-10">
                <a:latin typeface="Times New Roman"/>
                <a:cs typeface="Times New Roman"/>
              </a:rPr>
              <a:t>Planla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a,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o</a:t>
            </a:r>
            <a:r>
              <a:rPr dirty="0" sz="2200" spc="-10">
                <a:latin typeface="Times New Roman"/>
                <a:cs typeface="Times New Roman"/>
              </a:rPr>
              <a:t>or</a:t>
            </a:r>
            <a:r>
              <a:rPr dirty="0" sz="2200" spc="-10">
                <a:latin typeface="Times New Roman"/>
                <a:cs typeface="Times New Roman"/>
              </a:rPr>
              <a:t>d</a:t>
            </a:r>
            <a:r>
              <a:rPr dirty="0" sz="2200" spc="-10">
                <a:latin typeface="Times New Roman"/>
                <a:cs typeface="Times New Roman"/>
              </a:rPr>
              <a:t>inas</a:t>
            </a:r>
            <a:r>
              <a:rPr dirty="0" sz="2200" spc="-5">
                <a:latin typeface="Times New Roman"/>
                <a:cs typeface="Times New Roman"/>
              </a:rPr>
              <a:t>y</a:t>
            </a:r>
            <a:r>
              <a:rPr dirty="0" sz="2200" spc="-15">
                <a:latin typeface="Times New Roman"/>
                <a:cs typeface="Times New Roman"/>
              </a:rPr>
              <a:t>o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,</a:t>
            </a:r>
            <a:r>
              <a:rPr dirty="0" sz="2200" spc="-2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ortaklar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ar</a:t>
            </a:r>
            <a:r>
              <a:rPr dirty="0" sz="2200" spc="-20">
                <a:latin typeface="Times New Roman"/>
                <a:cs typeface="Times New Roman"/>
              </a:rPr>
              <a:t>a</a:t>
            </a:r>
            <a:r>
              <a:rPr dirty="0" sz="2200" spc="-10">
                <a:latin typeface="Times New Roman"/>
                <a:cs typeface="Times New Roman"/>
              </a:rPr>
              <a:t>sı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iletişim</a:t>
            </a:r>
            <a:endParaRPr sz="2200">
              <a:latin typeface="Times New Roman"/>
              <a:cs typeface="Times New Roman"/>
            </a:endParaRPr>
          </a:p>
          <a:p>
            <a:pPr lvl="1" marL="800100" indent="-228600">
              <a:lnSpc>
                <a:spcPct val="100000"/>
              </a:lnSpc>
              <a:spcBef>
                <a:spcPts val="525"/>
              </a:spcBef>
              <a:buFont typeface="Times New Roman"/>
              <a:buChar char="-"/>
              <a:tabLst>
                <a:tab pos="800735" algn="l"/>
              </a:tabLst>
            </a:pPr>
            <a:r>
              <a:rPr dirty="0" sz="2200" spc="-15">
                <a:latin typeface="Times New Roman"/>
                <a:cs typeface="Times New Roman"/>
              </a:rPr>
              <a:t>Küçük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ölçekli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eğiti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,</a:t>
            </a:r>
            <a:r>
              <a:rPr dirty="0" sz="2200" spc="30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ö</a:t>
            </a:r>
            <a:r>
              <a:rPr dirty="0" sz="2200" spc="-10">
                <a:latin typeface="Times New Roman"/>
                <a:cs typeface="Times New Roman"/>
              </a:rPr>
              <a:t>ğ</a:t>
            </a:r>
            <a:r>
              <a:rPr dirty="0" sz="2200" spc="-10">
                <a:latin typeface="Times New Roman"/>
                <a:cs typeface="Times New Roman"/>
              </a:rPr>
              <a:t>reti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,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ö</a:t>
            </a:r>
            <a:r>
              <a:rPr dirty="0" sz="2200" spc="-10">
                <a:latin typeface="Times New Roman"/>
                <a:cs typeface="Times New Roman"/>
              </a:rPr>
              <a:t>ğ</a:t>
            </a:r>
            <a:r>
              <a:rPr dirty="0" sz="2200" spc="-15">
                <a:latin typeface="Times New Roman"/>
                <a:cs typeface="Times New Roman"/>
              </a:rPr>
              <a:t>renim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ater</a:t>
            </a:r>
            <a:r>
              <a:rPr dirty="0" sz="2200" spc="-5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alleri,</a:t>
            </a:r>
            <a:r>
              <a:rPr dirty="0" sz="2200" spc="4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ara</a:t>
            </a:r>
            <a:r>
              <a:rPr dirty="0" sz="2200" spc="-20">
                <a:latin typeface="Times New Roman"/>
                <a:cs typeface="Times New Roman"/>
              </a:rPr>
              <a:t>ç</a:t>
            </a:r>
            <a:r>
              <a:rPr dirty="0" sz="2200" spc="-10">
                <a:latin typeface="Times New Roman"/>
                <a:cs typeface="Times New Roman"/>
              </a:rPr>
              <a:t>ları</a:t>
            </a:r>
            <a:endParaRPr sz="2200">
              <a:latin typeface="Times New Roman"/>
              <a:cs typeface="Times New Roman"/>
            </a:endParaRPr>
          </a:p>
          <a:p>
            <a:pPr algn="just" lvl="1" marL="800100" marR="5080" indent="-228600">
              <a:lnSpc>
                <a:spcPct val="100000"/>
              </a:lnSpc>
              <a:spcBef>
                <a:spcPts val="525"/>
              </a:spcBef>
              <a:buFont typeface="Times New Roman"/>
              <a:buChar char="-"/>
              <a:tabLst>
                <a:tab pos="800735" algn="l"/>
              </a:tabLst>
            </a:pPr>
            <a:r>
              <a:rPr dirty="0" sz="2200" spc="-10">
                <a:latin typeface="Times New Roman"/>
                <a:cs typeface="Times New Roman"/>
              </a:rPr>
              <a:t>Sanal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14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işbirli</a:t>
            </a:r>
            <a:r>
              <a:rPr dirty="0" sz="2200" spc="-10">
                <a:latin typeface="Times New Roman"/>
                <a:cs typeface="Times New Roman"/>
              </a:rPr>
              <a:t>ğ</a:t>
            </a:r>
            <a:r>
              <a:rPr dirty="0" sz="2200" spc="-10">
                <a:latin typeface="Times New Roman"/>
                <a:cs typeface="Times New Roman"/>
              </a:rPr>
              <a:t>i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2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erel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2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proje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14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akti</a:t>
            </a:r>
            <a:r>
              <a:rPr dirty="0" sz="2200" spc="-10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iteleri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(öğrenicil</a:t>
            </a:r>
            <a:r>
              <a:rPr dirty="0" sz="2200">
                <a:latin typeface="Times New Roman"/>
                <a:cs typeface="Times New Roman"/>
              </a:rPr>
              <a:t>e</a:t>
            </a:r>
            <a:r>
              <a:rPr dirty="0" sz="2200" spc="-10">
                <a:latin typeface="Times New Roman"/>
                <a:cs typeface="Times New Roman"/>
              </a:rPr>
              <a:t>rle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sın</a:t>
            </a:r>
            <a:r>
              <a:rPr dirty="0" sz="2200" spc="0">
                <a:latin typeface="Times New Roman"/>
                <a:cs typeface="Times New Roman"/>
              </a:rPr>
              <a:t>ı</a:t>
            </a:r>
            <a:r>
              <a:rPr dirty="0" sz="2200" spc="-10">
                <a:latin typeface="Times New Roman"/>
                <a:cs typeface="Times New Roman"/>
              </a:rPr>
              <a:t>f</a:t>
            </a:r>
            <a:r>
              <a:rPr dirty="0" sz="2200" spc="-10">
                <a:latin typeface="Times New Roman"/>
                <a:cs typeface="Times New Roman"/>
              </a:rPr>
              <a:t> çalış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</a:t>
            </a:r>
            <a:r>
              <a:rPr dirty="0" sz="2200" spc="-5">
                <a:latin typeface="Times New Roman"/>
                <a:cs typeface="Times New Roman"/>
              </a:rPr>
              <a:t>l</a:t>
            </a:r>
            <a:r>
              <a:rPr dirty="0" sz="2200" spc="-10">
                <a:latin typeface="Times New Roman"/>
                <a:cs typeface="Times New Roman"/>
              </a:rPr>
              <a:t>arı,</a:t>
            </a:r>
            <a:r>
              <a:rPr dirty="0" sz="2200" spc="10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proje</a:t>
            </a:r>
            <a:r>
              <a:rPr dirty="0" sz="2200" spc="100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ka</a:t>
            </a:r>
            <a:r>
              <a:rPr dirty="0" sz="2200" spc="-10">
                <a:latin typeface="Times New Roman"/>
                <a:cs typeface="Times New Roman"/>
              </a:rPr>
              <a:t>p</a:t>
            </a:r>
            <a:r>
              <a:rPr dirty="0" sz="2200" spc="-10">
                <a:latin typeface="Times New Roman"/>
                <a:cs typeface="Times New Roman"/>
              </a:rPr>
              <a:t>sa</a:t>
            </a:r>
            <a:r>
              <a:rPr dirty="0" sz="2200" spc="-45">
                <a:latin typeface="Times New Roman"/>
                <a:cs typeface="Times New Roman"/>
              </a:rPr>
              <a:t>m</a:t>
            </a:r>
            <a:r>
              <a:rPr dirty="0" sz="2200">
                <a:latin typeface="Times New Roman"/>
                <a:cs typeface="Times New Roman"/>
              </a:rPr>
              <a:t>ı</a:t>
            </a:r>
            <a:r>
              <a:rPr dirty="0" sz="2200" spc="-15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d</a:t>
            </a:r>
            <a:r>
              <a:rPr dirty="0" sz="2200" spc="-10">
                <a:latin typeface="Times New Roman"/>
                <a:cs typeface="Times New Roman"/>
              </a:rPr>
              <a:t>aki</a:t>
            </a:r>
            <a:r>
              <a:rPr dirty="0" sz="2200" spc="1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eğiti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>
                <a:latin typeface="Times New Roman"/>
                <a:cs typeface="Times New Roman"/>
              </a:rPr>
              <a:t>/</a:t>
            </a:r>
            <a:r>
              <a:rPr dirty="0" sz="2200" spc="-15">
                <a:latin typeface="Times New Roman"/>
                <a:cs typeface="Times New Roman"/>
              </a:rPr>
              <a:t>ö</a:t>
            </a:r>
            <a:r>
              <a:rPr dirty="0" sz="2200" spc="-10">
                <a:latin typeface="Times New Roman"/>
                <a:cs typeface="Times New Roman"/>
              </a:rPr>
              <a:t>ğ</a:t>
            </a:r>
            <a:r>
              <a:rPr dirty="0" sz="2200" spc="-10">
                <a:latin typeface="Times New Roman"/>
                <a:cs typeface="Times New Roman"/>
              </a:rPr>
              <a:t>ret</a:t>
            </a:r>
            <a:r>
              <a:rPr dirty="0" sz="2200">
                <a:latin typeface="Times New Roman"/>
                <a:cs typeface="Times New Roman"/>
              </a:rPr>
              <a:t>i</a:t>
            </a:r>
            <a:r>
              <a:rPr dirty="0" sz="2200" spc="-20">
                <a:latin typeface="Times New Roman"/>
                <a:cs typeface="Times New Roman"/>
              </a:rPr>
              <a:t>m</a:t>
            </a:r>
            <a:r>
              <a:rPr dirty="0" sz="2200" spc="9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akti</a:t>
            </a:r>
            <a:r>
              <a:rPr dirty="0" sz="2200" spc="-10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itelerinin</a:t>
            </a:r>
            <a:r>
              <a:rPr dirty="0" sz="2200" spc="-10">
                <a:latin typeface="Times New Roman"/>
                <a:cs typeface="Times New Roman"/>
              </a:rPr>
              <a:t> o</a:t>
            </a:r>
            <a:r>
              <a:rPr dirty="0" sz="2200" spc="-40">
                <a:latin typeface="Times New Roman"/>
                <a:cs typeface="Times New Roman"/>
              </a:rPr>
              <a:t>r</a:t>
            </a:r>
            <a:r>
              <a:rPr dirty="0" sz="2200" spc="-15">
                <a:latin typeface="Times New Roman"/>
                <a:cs typeface="Times New Roman"/>
              </a:rPr>
              <a:t>ga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iza</a:t>
            </a:r>
            <a:r>
              <a:rPr dirty="0" sz="2200" spc="-20">
                <a:latin typeface="Times New Roman"/>
                <a:cs typeface="Times New Roman"/>
              </a:rPr>
              <a:t>s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5">
                <a:latin typeface="Times New Roman"/>
                <a:cs typeface="Times New Roman"/>
              </a:rPr>
              <a:t>o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5">
                <a:latin typeface="Times New Roman"/>
                <a:cs typeface="Times New Roman"/>
              </a:rPr>
              <a:t>u</a:t>
            </a:r>
            <a:r>
              <a:rPr dirty="0" sz="2200" spc="-2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reh</a:t>
            </a:r>
            <a:r>
              <a:rPr dirty="0" sz="2200" spc="-10">
                <a:latin typeface="Times New Roman"/>
                <a:cs typeface="Times New Roman"/>
              </a:rPr>
              <a:t>b</a:t>
            </a:r>
            <a:r>
              <a:rPr dirty="0" sz="2200" spc="-10">
                <a:latin typeface="Times New Roman"/>
                <a:cs typeface="Times New Roman"/>
              </a:rPr>
              <a:t>erliği)</a:t>
            </a:r>
            <a:endParaRPr sz="2200">
              <a:latin typeface="Times New Roman"/>
              <a:cs typeface="Times New Roman"/>
            </a:endParaRPr>
          </a:p>
          <a:p>
            <a:pPr lvl="1" marL="800100" indent="-228600">
              <a:lnSpc>
                <a:spcPct val="100000"/>
              </a:lnSpc>
              <a:spcBef>
                <a:spcPts val="525"/>
              </a:spcBef>
              <a:buFont typeface="Times New Roman"/>
              <a:buChar char="-"/>
              <a:tabLst>
                <a:tab pos="800735" algn="l"/>
              </a:tabLst>
            </a:pPr>
            <a:r>
              <a:rPr dirty="0" sz="2200" spc="-24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a</a:t>
            </a:r>
            <a:r>
              <a:rPr dirty="0" sz="2200" spc="-5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gınlaştır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(broşü</a:t>
            </a:r>
            <a:r>
              <a:rPr dirty="0" sz="2200" spc="-90">
                <a:latin typeface="Times New Roman"/>
                <a:cs typeface="Times New Roman"/>
              </a:rPr>
              <a:t>r</a:t>
            </a:r>
            <a:r>
              <a:rPr dirty="0" sz="2200" spc="-10">
                <a:latin typeface="Times New Roman"/>
                <a:cs typeface="Times New Roman"/>
              </a:rPr>
              <a:t>,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e</a:t>
            </a:r>
            <a:r>
              <a:rPr dirty="0" sz="2200" spc="-10">
                <a:latin typeface="Times New Roman"/>
                <a:cs typeface="Times New Roman"/>
              </a:rPr>
              <a:t>l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ilanı)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3250">
              <a:latin typeface="Times New Roman"/>
              <a:cs typeface="Times New Roman"/>
            </a:endParaRPr>
          </a:p>
          <a:p>
            <a:pPr marL="464820" indent="-452120">
              <a:lnSpc>
                <a:spcPct val="100000"/>
              </a:lnSpc>
              <a:buFont typeface="Arial"/>
              <a:buChar char="•"/>
              <a:tabLst>
                <a:tab pos="465455" algn="l"/>
              </a:tabLst>
            </a:pPr>
            <a:r>
              <a:rPr dirty="0" sz="2400">
                <a:latin typeface="Times New Roman"/>
                <a:cs typeface="Times New Roman"/>
              </a:rPr>
              <a:t>K</a:t>
            </a:r>
            <a:r>
              <a:rPr dirty="0" sz="2400" spc="-10">
                <a:latin typeface="Times New Roman"/>
                <a:cs typeface="Times New Roman"/>
              </a:rPr>
              <a:t>o</a:t>
            </a:r>
            <a:r>
              <a:rPr dirty="0" sz="2400">
                <a:latin typeface="Times New Roman"/>
                <a:cs typeface="Times New Roman"/>
              </a:rPr>
              <a:t>ordina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ör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K</a:t>
            </a:r>
            <a:r>
              <a:rPr dirty="0" sz="2400" spc="-10">
                <a:latin typeface="Times New Roman"/>
                <a:cs typeface="Times New Roman"/>
              </a:rPr>
              <a:t>u</a:t>
            </a:r>
            <a:r>
              <a:rPr dirty="0" sz="2400">
                <a:latin typeface="Times New Roman"/>
                <a:cs typeface="Times New Roman"/>
              </a:rPr>
              <a:t>ruluş 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çin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aylık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50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€</a:t>
            </a:r>
            <a:endParaRPr sz="2400">
              <a:latin typeface="Times New Roman"/>
              <a:cs typeface="Times New Roman"/>
            </a:endParaRPr>
          </a:p>
          <a:p>
            <a:pPr marL="464820" indent="-45212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465455" algn="l"/>
              </a:tabLst>
            </a:pPr>
            <a:r>
              <a:rPr dirty="0" sz="2400">
                <a:latin typeface="Times New Roman"/>
                <a:cs typeface="Times New Roman"/>
              </a:rPr>
              <a:t>Ortak </a:t>
            </a:r>
            <a:r>
              <a:rPr dirty="0" sz="2400" spc="-10">
                <a:latin typeface="Times New Roman"/>
                <a:cs typeface="Times New Roman"/>
              </a:rPr>
              <a:t>K</a:t>
            </a:r>
            <a:r>
              <a:rPr dirty="0" sz="2400">
                <a:latin typeface="Times New Roman"/>
                <a:cs typeface="Times New Roman"/>
              </a:rPr>
              <a:t>uru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uş için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ayl</a:t>
            </a:r>
            <a:r>
              <a:rPr dirty="0" sz="2400" spc="5">
                <a:latin typeface="Times New Roman"/>
                <a:cs typeface="Times New Roman"/>
              </a:rPr>
              <a:t>ı</a:t>
            </a:r>
            <a:r>
              <a:rPr dirty="0" sz="2400">
                <a:latin typeface="Times New Roman"/>
                <a:cs typeface="Times New Roman"/>
              </a:rPr>
              <a:t>k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250 </a:t>
            </a:r>
            <a:r>
              <a:rPr dirty="0" sz="2400">
                <a:latin typeface="Times New Roman"/>
                <a:cs typeface="Times New Roman"/>
              </a:rPr>
              <a:t>€</a:t>
            </a:r>
            <a:endParaRPr sz="2400">
              <a:latin typeface="Times New Roman"/>
              <a:cs typeface="Times New Roman"/>
            </a:endParaRPr>
          </a:p>
          <a:p>
            <a:pPr lvl="1" marL="1257300" indent="-22860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1257935" algn="l"/>
              </a:tabLst>
            </a:pPr>
            <a:r>
              <a:rPr dirty="0" sz="2400">
                <a:latin typeface="Times New Roman"/>
                <a:cs typeface="Times New Roman"/>
              </a:rPr>
              <a:t>Bir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m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Ma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iyet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(Unit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Cost)</a:t>
            </a:r>
            <a:endParaRPr sz="2400">
              <a:latin typeface="Times New Roman"/>
              <a:cs typeface="Times New Roman"/>
            </a:endParaRPr>
          </a:p>
          <a:p>
            <a:pPr lvl="1" marL="1257300" indent="-22860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1257935" algn="l"/>
              </a:tabLst>
            </a:pPr>
            <a:r>
              <a:rPr dirty="0" sz="2400">
                <a:latin typeface="Times New Roman"/>
                <a:cs typeface="Times New Roman"/>
              </a:rPr>
              <a:t>En </a:t>
            </a:r>
            <a:r>
              <a:rPr dirty="0" sz="2400" spc="-15">
                <a:latin typeface="Times New Roman"/>
                <a:cs typeface="Times New Roman"/>
              </a:rPr>
              <a:t>f</a:t>
            </a:r>
            <a:r>
              <a:rPr dirty="0" sz="2400">
                <a:latin typeface="Times New Roman"/>
                <a:cs typeface="Times New Roman"/>
              </a:rPr>
              <a:t>azla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aylık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 spc="-5">
                <a:solidFill>
                  <a:srgbClr val="FF0000"/>
                </a:solidFill>
                <a:latin typeface="Times New Roman"/>
                <a:cs typeface="Times New Roman"/>
              </a:rPr>
              <a:t>275</a:t>
            </a:r>
            <a:r>
              <a:rPr dirty="0" sz="2400">
                <a:solidFill>
                  <a:srgbClr val="FF0000"/>
                </a:solidFill>
                <a:latin typeface="Times New Roman"/>
                <a:cs typeface="Times New Roman"/>
              </a:rPr>
              <a:t>0 </a:t>
            </a:r>
            <a:r>
              <a:rPr dirty="0" sz="2400">
                <a:latin typeface="Times New Roman"/>
                <a:cs typeface="Times New Roman"/>
              </a:rPr>
              <a:t>€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4"/>
              </a:spcBef>
            </a:pPr>
            <a:endParaRPr sz="3450">
              <a:latin typeface="Times New Roman"/>
              <a:cs typeface="Times New Roman"/>
            </a:endParaRPr>
          </a:p>
          <a:p>
            <a:pPr marL="114300">
              <a:lnSpc>
                <a:spcPct val="100000"/>
              </a:lnSpc>
            </a:pPr>
            <a:r>
              <a:rPr dirty="0" sz="2200" spc="-10">
                <a:latin typeface="Times New Roman"/>
                <a:cs typeface="Times New Roman"/>
              </a:rPr>
              <a:t>-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039361" y="571232"/>
            <a:ext cx="1067435" cy="433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D4384A"/>
                </a:solidFill>
                <a:latin typeface="Times New Roman"/>
                <a:cs typeface="Times New Roman"/>
              </a:rPr>
              <a:t>İçe</a:t>
            </a:r>
            <a:r>
              <a:rPr dirty="0" sz="3200" spc="5" b="1">
                <a:solidFill>
                  <a:srgbClr val="D4384A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D4384A"/>
                </a:solidFill>
                <a:latin typeface="Times New Roman"/>
                <a:cs typeface="Times New Roman"/>
              </a:rPr>
              <a:t>ik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72606"/>
            <a:ext cx="6590030" cy="32086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00000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AE2</a:t>
            </a:r>
            <a:r>
              <a:rPr dirty="0" sz="2000" spc="-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-</a:t>
            </a:r>
            <a:r>
              <a:rPr dirty="0" sz="2000" spc="-8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spc="-215" b="1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eni</a:t>
            </a:r>
            <a:r>
              <a:rPr dirty="0" sz="2000" spc="-10" b="1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ik</a:t>
            </a:r>
            <a:r>
              <a:rPr dirty="0" sz="2000" spc="-2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ve İyi</a:t>
            </a:r>
            <a:r>
              <a:rPr dirty="0" sz="2000" spc="-2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U</a:t>
            </a:r>
            <a:r>
              <a:rPr dirty="0" sz="2000" spc="10" b="1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g</a:t>
            </a:r>
            <a:r>
              <a:rPr dirty="0" sz="2000" spc="5" b="1">
                <a:solidFill>
                  <a:srgbClr val="C00000"/>
                </a:solidFill>
                <a:latin typeface="Times New Roman"/>
                <a:cs typeface="Times New Roman"/>
              </a:rPr>
              <a:t>u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lama</a:t>
            </a:r>
            <a:r>
              <a:rPr dirty="0" sz="2000" spc="-15" b="1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arın</a:t>
            </a:r>
            <a:r>
              <a:rPr dirty="0" sz="2000" spc="-4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De</a:t>
            </a:r>
            <a:r>
              <a:rPr dirty="0" sz="2000" spc="5" b="1">
                <a:solidFill>
                  <a:srgbClr val="C00000"/>
                </a:solidFill>
                <a:latin typeface="Times New Roman"/>
                <a:cs typeface="Times New Roman"/>
              </a:rPr>
              <a:t>ğ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iş</a:t>
            </a:r>
            <a:r>
              <a:rPr dirty="0" sz="2000" spc="-10" b="1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mi</a:t>
            </a:r>
            <a:r>
              <a:rPr dirty="0" sz="2000" spc="-4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İç</a:t>
            </a:r>
            <a:r>
              <a:rPr dirty="0" sz="2000" spc="-10" b="1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n</a:t>
            </a:r>
            <a:r>
              <a:rPr dirty="0" sz="2000" spc="-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İşbir</a:t>
            </a:r>
            <a:r>
              <a:rPr dirty="0" sz="2000" spc="-10" b="1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iği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lr>
                <a:srgbClr val="C00000"/>
              </a:buClr>
              <a:buFont typeface="Arial"/>
              <a:buChar char="•"/>
              <a:tabLst>
                <a:tab pos="356235" algn="l"/>
              </a:tabLst>
            </a:pP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Stra</a:t>
            </a:r>
            <a:r>
              <a:rPr dirty="0" sz="2000" spc="5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ej</a:t>
            </a:r>
            <a:r>
              <a:rPr dirty="0" sz="2000" spc="-15" b="1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k</a:t>
            </a:r>
            <a:r>
              <a:rPr dirty="0" sz="2000" spc="-3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or</a:t>
            </a:r>
            <a:r>
              <a:rPr dirty="0" sz="2000" spc="5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2000" spc="5" b="1">
                <a:solidFill>
                  <a:srgbClr val="C00000"/>
                </a:solidFill>
                <a:latin typeface="Times New Roman"/>
                <a:cs typeface="Times New Roman"/>
              </a:rPr>
              <a:t>k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dirty="0" sz="2000" spc="-10" b="1">
                <a:solidFill>
                  <a:srgbClr val="C00000"/>
                </a:solidFill>
                <a:latin typeface="Times New Roman"/>
                <a:cs typeface="Times New Roman"/>
              </a:rPr>
              <a:t>ı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k</a:t>
            </a:r>
            <a:endParaRPr sz="20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C00000"/>
              </a:buClr>
              <a:buFont typeface="Arial"/>
              <a:buChar char="–"/>
              <a:tabLst>
                <a:tab pos="756920" algn="l"/>
              </a:tabLst>
            </a:pP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Nedir?</a:t>
            </a:r>
            <a:endParaRPr sz="20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C00000"/>
              </a:buClr>
              <a:buFont typeface="Arial"/>
              <a:buChar char="–"/>
              <a:tabLst>
                <a:tab pos="756920" algn="l"/>
              </a:tabLst>
            </a:pP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Öncel</a:t>
            </a:r>
            <a:r>
              <a:rPr dirty="0" sz="2000" spc="-15" b="1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kler</a:t>
            </a:r>
            <a:endParaRPr sz="20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C00000"/>
              </a:buClr>
              <a:buFont typeface="Arial"/>
              <a:buChar char="–"/>
              <a:tabLst>
                <a:tab pos="756920" algn="l"/>
              </a:tabLst>
            </a:pP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Fa</a:t>
            </a:r>
            <a:r>
              <a:rPr dirty="0" sz="2000" spc="5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dirty="0" sz="2000" spc="-15" b="1">
                <a:solidFill>
                  <a:srgbClr val="C00000"/>
                </a:solidFill>
                <a:latin typeface="Times New Roman"/>
                <a:cs typeface="Times New Roman"/>
              </a:rPr>
              <a:t>i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yet</a:t>
            </a:r>
            <a:r>
              <a:rPr dirty="0" sz="2000" spc="-3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örnekl</a:t>
            </a:r>
            <a:r>
              <a:rPr dirty="0" sz="2000" spc="-10" b="1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ri</a:t>
            </a:r>
            <a:endParaRPr sz="20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C00000"/>
              </a:buClr>
              <a:buFont typeface="Arial"/>
              <a:buChar char="–"/>
              <a:tabLst>
                <a:tab pos="756920" algn="l"/>
              </a:tabLst>
            </a:pP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Baş</a:t>
            </a:r>
            <a:r>
              <a:rPr dirty="0" sz="2000" spc="5" b="1">
                <a:solidFill>
                  <a:srgbClr val="C00000"/>
                </a:solidFill>
                <a:latin typeface="Times New Roman"/>
                <a:cs typeface="Times New Roman"/>
              </a:rPr>
              <a:t>v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uru</a:t>
            </a:r>
            <a:r>
              <a:rPr dirty="0" sz="2000" spc="-2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sü</a:t>
            </a:r>
            <a:r>
              <a:rPr dirty="0" sz="2000" spc="-40" b="1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eci</a:t>
            </a:r>
            <a:endParaRPr sz="20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C00000"/>
              </a:buClr>
              <a:buFont typeface="Arial"/>
              <a:buChar char="–"/>
              <a:tabLst>
                <a:tab pos="756920" algn="l"/>
              </a:tabLst>
            </a:pP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De</a:t>
            </a:r>
            <a:r>
              <a:rPr dirty="0" sz="2000" spc="5" b="1">
                <a:solidFill>
                  <a:srgbClr val="C00000"/>
                </a:solidFill>
                <a:latin typeface="Times New Roman"/>
                <a:cs typeface="Times New Roman"/>
              </a:rPr>
              <a:t>ğ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er</a:t>
            </a:r>
            <a:r>
              <a:rPr dirty="0" sz="2000" spc="-10" b="1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endir</a:t>
            </a:r>
            <a:r>
              <a:rPr dirty="0" sz="2000" spc="-10" b="1">
                <a:solidFill>
                  <a:srgbClr val="C00000"/>
                </a:solidFill>
                <a:latin typeface="Times New Roman"/>
                <a:cs typeface="Times New Roman"/>
              </a:rPr>
              <a:t>m</a:t>
            </a: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C00000"/>
              </a:buClr>
              <a:buFont typeface="Arial"/>
              <a:buChar char="–"/>
              <a:tabLst>
                <a:tab pos="756920" algn="l"/>
              </a:tabLst>
            </a:pP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Bütçe</a:t>
            </a:r>
            <a:endParaRPr sz="20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480"/>
              </a:spcBef>
              <a:buClr>
                <a:srgbClr val="C00000"/>
              </a:buClr>
              <a:buFont typeface="Arial"/>
              <a:buChar char="–"/>
              <a:tabLst>
                <a:tab pos="756920" algn="l"/>
              </a:tabLst>
            </a:pPr>
            <a:r>
              <a:rPr dirty="0" sz="2000" b="1">
                <a:solidFill>
                  <a:srgbClr val="C00000"/>
                </a:solidFill>
                <a:latin typeface="Times New Roman"/>
                <a:cs typeface="Times New Roman"/>
              </a:rPr>
              <a:t>Örnek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1685" rIns="0" bIns="0" rtlCol="0" vert="horz">
            <a:spAutoFit/>
          </a:bodyPr>
          <a:lstStyle/>
          <a:p>
            <a:pPr marL="1134110">
              <a:lnSpc>
                <a:spcPct val="100000"/>
              </a:lnSpc>
            </a:pPr>
            <a:r>
              <a:rPr dirty="0"/>
              <a:t>Strat</a:t>
            </a:r>
            <a:r>
              <a:rPr dirty="0" spc="5"/>
              <a:t>e</a:t>
            </a:r>
            <a:r>
              <a:rPr dirty="0"/>
              <a:t>jik</a:t>
            </a:r>
            <a:r>
              <a:rPr dirty="0" spc="-45"/>
              <a:t> </a:t>
            </a:r>
            <a:r>
              <a:rPr dirty="0"/>
              <a:t>Or</a:t>
            </a:r>
            <a:r>
              <a:rPr dirty="0" spc="5"/>
              <a:t>t</a:t>
            </a:r>
            <a:r>
              <a:rPr dirty="0"/>
              <a:t>aklık</a:t>
            </a:r>
            <a:r>
              <a:rPr dirty="0" spc="-35"/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Bütçe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8631" y="1678804"/>
            <a:ext cx="5857240" cy="27190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60680" indent="-347980">
              <a:lnSpc>
                <a:spcPct val="100000"/>
              </a:lnSpc>
              <a:buFont typeface="Times New Roman"/>
              <a:buAutoNum type="arabicPeriod" startAt="2"/>
              <a:tabLst>
                <a:tab pos="361315" algn="l"/>
              </a:tabLst>
            </a:pPr>
            <a:r>
              <a:rPr dirty="0" sz="2200" spc="-15" b="1">
                <a:latin typeface="Times New Roman"/>
                <a:cs typeface="Times New Roman"/>
              </a:rPr>
              <a:t>Ulus</a:t>
            </a:r>
            <a:r>
              <a:rPr dirty="0" sz="2200" spc="-10" b="1">
                <a:latin typeface="Times New Roman"/>
                <a:cs typeface="Times New Roman"/>
              </a:rPr>
              <a:t>ö</a:t>
            </a:r>
            <a:r>
              <a:rPr dirty="0" sz="2200" spc="-10" b="1">
                <a:latin typeface="Times New Roman"/>
                <a:cs typeface="Times New Roman"/>
              </a:rPr>
              <a:t>tesi</a:t>
            </a:r>
            <a:r>
              <a:rPr dirty="0" sz="2200" spc="-5" b="1">
                <a:latin typeface="Times New Roman"/>
                <a:cs typeface="Times New Roman"/>
              </a:rPr>
              <a:t> </a:t>
            </a:r>
            <a:r>
              <a:rPr dirty="0" sz="2200" spc="-15" b="1">
                <a:latin typeface="Times New Roman"/>
                <a:cs typeface="Times New Roman"/>
              </a:rPr>
              <a:t>p</a:t>
            </a:r>
            <a:r>
              <a:rPr dirty="0" sz="2200" spc="-50" b="1">
                <a:latin typeface="Times New Roman"/>
                <a:cs typeface="Times New Roman"/>
              </a:rPr>
              <a:t>r</a:t>
            </a:r>
            <a:r>
              <a:rPr dirty="0" sz="2200" spc="-10" b="1">
                <a:latin typeface="Times New Roman"/>
                <a:cs typeface="Times New Roman"/>
              </a:rPr>
              <a:t>oje</a:t>
            </a:r>
            <a:r>
              <a:rPr dirty="0" sz="2200" spc="5" b="1">
                <a:latin typeface="Times New Roman"/>
                <a:cs typeface="Times New Roman"/>
              </a:rPr>
              <a:t> </a:t>
            </a:r>
            <a:r>
              <a:rPr dirty="0" sz="2200" spc="-10" b="1">
                <a:latin typeface="Times New Roman"/>
                <a:cs typeface="Times New Roman"/>
              </a:rPr>
              <a:t>topl</a:t>
            </a:r>
            <a:r>
              <a:rPr dirty="0" sz="2200" spc="-10" b="1">
                <a:latin typeface="Times New Roman"/>
                <a:cs typeface="Times New Roman"/>
              </a:rPr>
              <a:t>a</a:t>
            </a:r>
            <a:r>
              <a:rPr dirty="0" sz="2200" spc="-10" b="1">
                <a:latin typeface="Times New Roman"/>
                <a:cs typeface="Times New Roman"/>
              </a:rPr>
              <a:t>ntıları:</a:t>
            </a:r>
            <a:endParaRPr sz="2200">
              <a:latin typeface="Times New Roman"/>
              <a:cs typeface="Times New Roman"/>
            </a:endParaRPr>
          </a:p>
          <a:p>
            <a:pPr lvl="1" marL="1136015" indent="-354965">
              <a:lnSpc>
                <a:spcPct val="100000"/>
              </a:lnSpc>
              <a:spcBef>
                <a:spcPts val="530"/>
              </a:spcBef>
              <a:buFont typeface="Arial"/>
              <a:buChar char="–"/>
              <a:tabLst>
                <a:tab pos="1136650" algn="l"/>
              </a:tabLst>
            </a:pPr>
            <a:r>
              <a:rPr dirty="0" sz="2200" spc="-20">
                <a:latin typeface="Times New Roman"/>
                <a:cs typeface="Times New Roman"/>
              </a:rPr>
              <a:t>U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5">
                <a:latin typeface="Times New Roman"/>
                <a:cs typeface="Times New Roman"/>
              </a:rPr>
              <a:t>g</a:t>
            </a:r>
            <a:r>
              <a:rPr dirty="0" sz="2200" spc="-10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la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ve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k</a:t>
            </a:r>
            <a:r>
              <a:rPr dirty="0" sz="2200" spc="-15">
                <a:latin typeface="Times New Roman"/>
                <a:cs typeface="Times New Roman"/>
              </a:rPr>
              <a:t>o</a:t>
            </a:r>
            <a:r>
              <a:rPr dirty="0" sz="2200" spc="-10">
                <a:latin typeface="Times New Roman"/>
                <a:cs typeface="Times New Roman"/>
              </a:rPr>
              <a:t>o</a:t>
            </a:r>
            <a:r>
              <a:rPr dirty="0" sz="2200" spc="-10">
                <a:latin typeface="Times New Roman"/>
                <a:cs typeface="Times New Roman"/>
              </a:rPr>
              <a:t>rdinas</a:t>
            </a:r>
            <a:r>
              <a:rPr dirty="0" sz="2200" spc="-5">
                <a:latin typeface="Times New Roman"/>
                <a:cs typeface="Times New Roman"/>
              </a:rPr>
              <a:t>y</a:t>
            </a:r>
            <a:r>
              <a:rPr dirty="0" sz="2200" spc="-15">
                <a:latin typeface="Times New Roman"/>
                <a:cs typeface="Times New Roman"/>
              </a:rPr>
              <a:t>on</a:t>
            </a:r>
            <a:r>
              <a:rPr dirty="0" sz="2200" spc="-3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a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açlı,</a:t>
            </a:r>
            <a:endParaRPr sz="2200">
              <a:latin typeface="Times New Roman"/>
              <a:cs typeface="Times New Roman"/>
            </a:endParaRPr>
          </a:p>
          <a:p>
            <a:pPr lvl="1" marL="1136015" indent="-354965">
              <a:lnSpc>
                <a:spcPct val="100000"/>
              </a:lnSpc>
              <a:spcBef>
                <a:spcPts val="525"/>
              </a:spcBef>
              <a:buFont typeface="Arial"/>
              <a:buChar char="–"/>
              <a:tabLst>
                <a:tab pos="1136650" algn="l"/>
              </a:tabLst>
            </a:pPr>
            <a:r>
              <a:rPr dirty="0" sz="2200" spc="-10">
                <a:latin typeface="Times New Roman"/>
                <a:cs typeface="Times New Roman"/>
              </a:rPr>
              <a:t>Pr</a:t>
            </a:r>
            <a:r>
              <a:rPr dirty="0" sz="2200" spc="-10">
                <a:latin typeface="Times New Roman"/>
                <a:cs typeface="Times New Roman"/>
              </a:rPr>
              <a:t>o</a:t>
            </a:r>
            <a:r>
              <a:rPr dirty="0" sz="2200" spc="-10">
                <a:latin typeface="Times New Roman"/>
                <a:cs typeface="Times New Roman"/>
              </a:rPr>
              <a:t>je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ortakları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ara</a:t>
            </a:r>
            <a:r>
              <a:rPr dirty="0" sz="2200" spc="-20">
                <a:latin typeface="Times New Roman"/>
                <a:cs typeface="Times New Roman"/>
              </a:rPr>
              <a:t>s</a:t>
            </a:r>
            <a:r>
              <a:rPr dirty="0" sz="2200" spc="-10">
                <a:latin typeface="Times New Roman"/>
                <a:cs typeface="Times New Roman"/>
              </a:rPr>
              <a:t>ında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ev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sahipli</a:t>
            </a:r>
            <a:r>
              <a:rPr dirty="0" sz="2200" spc="-10">
                <a:latin typeface="Times New Roman"/>
                <a:cs typeface="Times New Roman"/>
              </a:rPr>
              <a:t>ğ</a:t>
            </a:r>
            <a:r>
              <a:rPr dirty="0" sz="2200" spc="-10">
                <a:latin typeface="Times New Roman"/>
                <a:cs typeface="Times New Roman"/>
              </a:rPr>
              <a:t>inde</a:t>
            </a:r>
            <a:endParaRPr sz="2200">
              <a:latin typeface="Times New Roman"/>
              <a:cs typeface="Times New Roman"/>
            </a:endParaRPr>
          </a:p>
          <a:p>
            <a:pPr lvl="1" marL="1136015" indent="-354965">
              <a:lnSpc>
                <a:spcPct val="100000"/>
              </a:lnSpc>
              <a:spcBef>
                <a:spcPts val="525"/>
              </a:spcBef>
              <a:buFont typeface="Arial"/>
              <a:buChar char="–"/>
              <a:tabLst>
                <a:tab pos="1136650" algn="l"/>
              </a:tabLst>
            </a:pPr>
            <a:r>
              <a:rPr dirty="0" sz="2200" spc="-15">
                <a:latin typeface="Times New Roman"/>
                <a:cs typeface="Times New Roman"/>
              </a:rPr>
              <a:t>Se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ahat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ve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h</a:t>
            </a:r>
            <a:r>
              <a:rPr dirty="0" sz="2200" spc="-10">
                <a:latin typeface="Times New Roman"/>
                <a:cs typeface="Times New Roman"/>
              </a:rPr>
              <a:t>arcırah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giderleri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kat</a:t>
            </a:r>
            <a:r>
              <a:rPr dirty="0" sz="2200" spc="-10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ı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dirty="0" sz="2200">
                <a:latin typeface="Arial"/>
                <a:cs typeface="Arial"/>
              </a:rPr>
              <a:t>•</a:t>
            </a:r>
            <a:r>
              <a:rPr dirty="0" sz="2200" spc="-15">
                <a:latin typeface="Times New Roman"/>
                <a:cs typeface="Times New Roman"/>
              </a:rPr>
              <a:t>Birim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Mali</a:t>
            </a:r>
            <a:r>
              <a:rPr dirty="0" sz="2200" spc="-5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et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2200">
                <a:latin typeface="Arial"/>
                <a:cs typeface="Arial"/>
              </a:rPr>
              <a:t>•</a:t>
            </a:r>
            <a:r>
              <a:rPr dirty="0" sz="2200" spc="-10">
                <a:latin typeface="Times New Roman"/>
                <a:cs typeface="Times New Roman"/>
              </a:rPr>
              <a:t>100</a:t>
            </a:r>
            <a:r>
              <a:rPr dirty="0" sz="2200" spc="-10">
                <a:latin typeface="Times New Roman"/>
                <a:cs typeface="Times New Roman"/>
              </a:rPr>
              <a:t>-</a:t>
            </a:r>
            <a:r>
              <a:rPr dirty="0" sz="2200" spc="-15">
                <a:latin typeface="Times New Roman"/>
                <a:cs typeface="Times New Roman"/>
              </a:rPr>
              <a:t>1</a:t>
            </a:r>
            <a:r>
              <a:rPr dirty="0" sz="2200" spc="-10">
                <a:latin typeface="Times New Roman"/>
                <a:cs typeface="Times New Roman"/>
              </a:rPr>
              <a:t>9</a:t>
            </a:r>
            <a:r>
              <a:rPr dirty="0" sz="2200" spc="-15">
                <a:latin typeface="Times New Roman"/>
                <a:cs typeface="Times New Roman"/>
              </a:rPr>
              <a:t>99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km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ara</a:t>
            </a:r>
            <a:r>
              <a:rPr dirty="0" sz="2200" spc="-20">
                <a:latin typeface="Times New Roman"/>
                <a:cs typeface="Times New Roman"/>
              </a:rPr>
              <a:t>s</a:t>
            </a:r>
            <a:r>
              <a:rPr dirty="0" sz="2200" spc="-10">
                <a:latin typeface="Times New Roman"/>
                <a:cs typeface="Times New Roman"/>
              </a:rPr>
              <a:t>ı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57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5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€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/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2</a:t>
            </a:r>
            <a:r>
              <a:rPr dirty="0" sz="2200" spc="-15">
                <a:latin typeface="Times New Roman"/>
                <a:cs typeface="Times New Roman"/>
              </a:rPr>
              <a:t>0</a:t>
            </a:r>
            <a:r>
              <a:rPr dirty="0" sz="2200" spc="-10">
                <a:latin typeface="Times New Roman"/>
                <a:cs typeface="Times New Roman"/>
              </a:rPr>
              <a:t>0</a:t>
            </a:r>
            <a:r>
              <a:rPr dirty="0" sz="2200" spc="-15">
                <a:latin typeface="Times New Roman"/>
                <a:cs typeface="Times New Roman"/>
              </a:rPr>
              <a:t>0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km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üzeri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76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€</a:t>
            </a: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dirty="0" sz="2200">
                <a:latin typeface="Arial"/>
                <a:cs typeface="Arial"/>
              </a:rPr>
              <a:t>•</a:t>
            </a:r>
            <a:r>
              <a:rPr dirty="0" sz="2200" spc="-15">
                <a:latin typeface="Times New Roman"/>
                <a:cs typeface="Times New Roman"/>
              </a:rPr>
              <a:t>En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fazla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senelik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00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€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91685" rIns="0" bIns="0" rtlCol="0" vert="horz">
            <a:spAutoFit/>
          </a:bodyPr>
          <a:lstStyle/>
          <a:p>
            <a:pPr marL="1134110">
              <a:lnSpc>
                <a:spcPct val="100000"/>
              </a:lnSpc>
            </a:pPr>
            <a:r>
              <a:rPr dirty="0"/>
              <a:t>Strat</a:t>
            </a:r>
            <a:r>
              <a:rPr dirty="0" spc="5"/>
              <a:t>e</a:t>
            </a:r>
            <a:r>
              <a:rPr dirty="0"/>
              <a:t>jik</a:t>
            </a:r>
            <a:r>
              <a:rPr dirty="0" spc="-45"/>
              <a:t> </a:t>
            </a:r>
            <a:r>
              <a:rPr dirty="0"/>
              <a:t>Or</a:t>
            </a:r>
            <a:r>
              <a:rPr dirty="0" spc="5"/>
              <a:t>t</a:t>
            </a:r>
            <a:r>
              <a:rPr dirty="0"/>
              <a:t>aklık</a:t>
            </a:r>
            <a:r>
              <a:rPr dirty="0" spc="-35"/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Bütçe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8631" y="1678804"/>
            <a:ext cx="7238365" cy="2921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  <a:tabLst>
                <a:tab pos="469900" algn="l"/>
              </a:tabLst>
            </a:pPr>
            <a:r>
              <a:rPr dirty="0" sz="2200" spc="-10" b="1">
                <a:latin typeface="Times New Roman"/>
                <a:cs typeface="Times New Roman"/>
              </a:rPr>
              <a:t>2</a:t>
            </a:r>
            <a:r>
              <a:rPr dirty="0" sz="2200" spc="-10" b="1">
                <a:latin typeface="Times New Roman"/>
                <a:cs typeface="Times New Roman"/>
              </a:rPr>
              <a:t>.</a:t>
            </a:r>
            <a:r>
              <a:rPr dirty="0" sz="2200" b="1">
                <a:latin typeface="Times New Roman"/>
                <a:cs typeface="Times New Roman"/>
              </a:rPr>
              <a:t>	</a:t>
            </a:r>
            <a:r>
              <a:rPr dirty="0" sz="2200" spc="-10" b="1">
                <a:latin typeface="Times New Roman"/>
                <a:cs typeface="Times New Roman"/>
              </a:rPr>
              <a:t>Ulusötesi</a:t>
            </a:r>
            <a:r>
              <a:rPr dirty="0" sz="2200" b="1">
                <a:latin typeface="Times New Roman"/>
                <a:cs typeface="Times New Roman"/>
              </a:rPr>
              <a:t> </a:t>
            </a:r>
            <a:r>
              <a:rPr dirty="0" sz="2200" spc="-15" b="1">
                <a:latin typeface="Times New Roman"/>
                <a:cs typeface="Times New Roman"/>
              </a:rPr>
              <a:t>p</a:t>
            </a:r>
            <a:r>
              <a:rPr dirty="0" sz="2200" spc="-50" b="1">
                <a:latin typeface="Times New Roman"/>
                <a:cs typeface="Times New Roman"/>
              </a:rPr>
              <a:t>r</a:t>
            </a:r>
            <a:r>
              <a:rPr dirty="0" sz="2200" spc="-10" b="1">
                <a:latin typeface="Times New Roman"/>
                <a:cs typeface="Times New Roman"/>
              </a:rPr>
              <a:t>oje</a:t>
            </a:r>
            <a:r>
              <a:rPr dirty="0" sz="2200" spc="5" b="1">
                <a:latin typeface="Times New Roman"/>
                <a:cs typeface="Times New Roman"/>
              </a:rPr>
              <a:t> </a:t>
            </a:r>
            <a:r>
              <a:rPr dirty="0" sz="2200" spc="-10" b="1">
                <a:latin typeface="Times New Roman"/>
                <a:cs typeface="Times New Roman"/>
              </a:rPr>
              <a:t>topl</a:t>
            </a:r>
            <a:r>
              <a:rPr dirty="0" sz="2200" spc="-10" b="1">
                <a:latin typeface="Times New Roman"/>
                <a:cs typeface="Times New Roman"/>
              </a:rPr>
              <a:t>a</a:t>
            </a:r>
            <a:r>
              <a:rPr dirty="0" sz="2200" spc="-10" b="1">
                <a:latin typeface="Times New Roman"/>
                <a:cs typeface="Times New Roman"/>
              </a:rPr>
              <a:t>ntıları: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3200">
              <a:latin typeface="Times New Roman"/>
              <a:cs typeface="Times New Roman"/>
            </a:endParaRPr>
          </a:p>
          <a:p>
            <a:pPr marL="469900" marR="90170">
              <a:lnSpc>
                <a:spcPct val="100000"/>
              </a:lnSpc>
            </a:pPr>
            <a:r>
              <a:rPr dirty="0" sz="2200" spc="-24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ararlanıcı,</a:t>
            </a:r>
            <a:r>
              <a:rPr dirty="0" sz="2200" spc="15">
                <a:latin typeface="Times New Roman"/>
                <a:cs typeface="Times New Roman"/>
              </a:rPr>
              <a:t> </a:t>
            </a:r>
            <a:r>
              <a:rPr dirty="0" sz="2200" spc="-10" i="1">
                <a:latin typeface="Times New Roman"/>
                <a:cs typeface="Times New Roman"/>
              </a:rPr>
              <a:t>katılımcı</a:t>
            </a:r>
            <a:r>
              <a:rPr dirty="0" sz="2200" spc="10" i="1">
                <a:latin typeface="Times New Roman"/>
                <a:cs typeface="Times New Roman"/>
              </a:rPr>
              <a:t> </a:t>
            </a:r>
            <a:r>
              <a:rPr dirty="0" sz="2200" spc="-10" i="1">
                <a:latin typeface="Times New Roman"/>
                <a:cs typeface="Times New Roman"/>
              </a:rPr>
              <a:t>ve</a:t>
            </a:r>
            <a:r>
              <a:rPr dirty="0" sz="2200" spc="-5" i="1">
                <a:latin typeface="Times New Roman"/>
                <a:cs typeface="Times New Roman"/>
              </a:rPr>
              <a:t> </a:t>
            </a:r>
            <a:r>
              <a:rPr dirty="0" sz="2200" spc="-10" i="1">
                <a:latin typeface="Times New Roman"/>
                <a:cs typeface="Times New Roman"/>
              </a:rPr>
              <a:t>to</a:t>
            </a:r>
            <a:r>
              <a:rPr dirty="0" sz="2200" spc="-10" i="1">
                <a:latin typeface="Times New Roman"/>
                <a:cs typeface="Times New Roman"/>
              </a:rPr>
              <a:t>p</a:t>
            </a:r>
            <a:r>
              <a:rPr dirty="0" sz="2200" spc="-10" i="1">
                <a:latin typeface="Times New Roman"/>
                <a:cs typeface="Times New Roman"/>
              </a:rPr>
              <a:t>lantı</a:t>
            </a:r>
            <a:r>
              <a:rPr dirty="0" sz="2200" spc="-10" i="1">
                <a:latin typeface="Times New Roman"/>
                <a:cs typeface="Times New Roman"/>
              </a:rPr>
              <a:t> </a:t>
            </a:r>
            <a:r>
              <a:rPr dirty="0" sz="2200" spc="-10" i="1">
                <a:latin typeface="Times New Roman"/>
                <a:cs typeface="Times New Roman"/>
              </a:rPr>
              <a:t>sayısı</a:t>
            </a:r>
            <a:r>
              <a:rPr dirty="0" sz="2200" spc="5" i="1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anla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ında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ihti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acını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15" i="1">
                <a:latin typeface="Times New Roman"/>
                <a:cs typeface="Times New Roman"/>
              </a:rPr>
              <a:t>ge</a:t>
            </a:r>
            <a:r>
              <a:rPr dirty="0" sz="2200" spc="-95" i="1">
                <a:latin typeface="Times New Roman"/>
                <a:cs typeface="Times New Roman"/>
              </a:rPr>
              <a:t>r</a:t>
            </a:r>
            <a:r>
              <a:rPr dirty="0" sz="2200" spc="-10" i="1">
                <a:latin typeface="Times New Roman"/>
                <a:cs typeface="Times New Roman"/>
              </a:rPr>
              <a:t>ek</a:t>
            </a:r>
            <a:r>
              <a:rPr dirty="0" sz="2200" spc="-20" i="1">
                <a:latin typeface="Times New Roman"/>
                <a:cs typeface="Times New Roman"/>
              </a:rPr>
              <a:t>ç</a:t>
            </a:r>
            <a:r>
              <a:rPr dirty="0" sz="2200" spc="-10" i="1">
                <a:latin typeface="Times New Roman"/>
                <a:cs typeface="Times New Roman"/>
              </a:rPr>
              <a:t>elendirmeli</a:t>
            </a:r>
            <a:r>
              <a:rPr dirty="0" sz="2200" spc="15" i="1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ve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es</a:t>
            </a:r>
            <a:r>
              <a:rPr dirty="0" sz="2200" spc="-20">
                <a:latin typeface="Times New Roman"/>
                <a:cs typeface="Times New Roman"/>
              </a:rPr>
              <a:t>a</a:t>
            </a:r>
            <a:r>
              <a:rPr dirty="0" sz="2200" spc="-10">
                <a:latin typeface="Times New Roman"/>
                <a:cs typeface="Times New Roman"/>
              </a:rPr>
              <a:t>fe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ba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dı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es</a:t>
            </a:r>
            <a:r>
              <a:rPr dirty="0" sz="2200" spc="-20">
                <a:latin typeface="Times New Roman"/>
                <a:cs typeface="Times New Roman"/>
              </a:rPr>
              <a:t>a</a:t>
            </a:r>
            <a:r>
              <a:rPr dirty="0" sz="2200" spc="-10">
                <a:latin typeface="Times New Roman"/>
                <a:cs typeface="Times New Roman"/>
              </a:rPr>
              <a:t>sına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g</a:t>
            </a:r>
            <a:r>
              <a:rPr dirty="0" sz="2200" spc="-10">
                <a:latin typeface="Times New Roman"/>
                <a:cs typeface="Times New Roman"/>
              </a:rPr>
              <a:t>öre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ücret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talep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et</a:t>
            </a:r>
            <a:r>
              <a:rPr dirty="0" sz="2200" spc="-4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elidi</a:t>
            </a:r>
            <a:r>
              <a:rPr dirty="0" sz="2200" spc="-130">
                <a:latin typeface="Times New Roman"/>
                <a:cs typeface="Times New Roman"/>
              </a:rPr>
              <a:t>r</a:t>
            </a:r>
            <a:r>
              <a:rPr dirty="0" sz="2200" spc="-1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6"/>
              </a:spcBef>
            </a:pPr>
            <a:endParaRPr sz="3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2200" spc="-15">
                <a:latin typeface="Times New Roman"/>
                <a:cs typeface="Times New Roman"/>
              </a:rPr>
              <a:t>Ulus</a:t>
            </a:r>
            <a:r>
              <a:rPr dirty="0" sz="2200" spc="-10">
                <a:latin typeface="Times New Roman"/>
                <a:cs typeface="Times New Roman"/>
              </a:rPr>
              <a:t>ö</a:t>
            </a:r>
            <a:r>
              <a:rPr dirty="0" sz="2200" spc="-10">
                <a:latin typeface="Times New Roman"/>
                <a:cs typeface="Times New Roman"/>
              </a:rPr>
              <a:t>tesi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proje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toplantılarına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atılan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kişilerin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ru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la</a:t>
            </a:r>
            <a:r>
              <a:rPr dirty="0" sz="2200" spc="50">
                <a:latin typeface="Times New Roman"/>
                <a:cs typeface="Times New Roman"/>
              </a:rPr>
              <a:t> </a:t>
            </a:r>
            <a:r>
              <a:rPr dirty="0" sz="2200" spc="-100" i="1">
                <a:latin typeface="Times New Roman"/>
                <a:cs typeface="Times New Roman"/>
              </a:rPr>
              <a:t>r</a:t>
            </a:r>
            <a:r>
              <a:rPr dirty="0" sz="2200" spc="-10" i="1">
                <a:latin typeface="Times New Roman"/>
                <a:cs typeface="Times New Roman"/>
              </a:rPr>
              <a:t>es</a:t>
            </a:r>
            <a:r>
              <a:rPr dirty="0" sz="2200" spc="-30" i="1">
                <a:latin typeface="Times New Roman"/>
                <a:cs typeface="Times New Roman"/>
              </a:rPr>
              <a:t>m</a:t>
            </a:r>
            <a:r>
              <a:rPr dirty="0" sz="2200" spc="-10" i="1">
                <a:latin typeface="Times New Roman"/>
                <a:cs typeface="Times New Roman"/>
              </a:rPr>
              <a:t>i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</a:pPr>
            <a:r>
              <a:rPr dirty="0" sz="2200" spc="-15" i="1">
                <a:latin typeface="Times New Roman"/>
                <a:cs typeface="Times New Roman"/>
              </a:rPr>
              <a:t>b</a:t>
            </a:r>
            <a:r>
              <a:rPr dirty="0" sz="2200" spc="-10" i="1">
                <a:latin typeface="Times New Roman"/>
                <a:cs typeface="Times New Roman"/>
              </a:rPr>
              <a:t>a</a:t>
            </a:r>
            <a:r>
              <a:rPr dirty="0" sz="2200" spc="-10" i="1">
                <a:latin typeface="Times New Roman"/>
                <a:cs typeface="Times New Roman"/>
              </a:rPr>
              <a:t>ğl</a:t>
            </a:r>
            <a:r>
              <a:rPr dirty="0" sz="2200" spc="-10" i="1">
                <a:latin typeface="Times New Roman"/>
                <a:cs typeface="Times New Roman"/>
              </a:rPr>
              <a:t>a</a:t>
            </a:r>
            <a:r>
              <a:rPr dirty="0" sz="2200" spc="-10" i="1">
                <a:latin typeface="Times New Roman"/>
                <a:cs typeface="Times New Roman"/>
              </a:rPr>
              <a:t>ntısı</a:t>
            </a:r>
            <a:r>
              <a:rPr dirty="0" sz="2200" spc="-15" i="1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ol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alıdı</a:t>
            </a:r>
            <a:r>
              <a:rPr dirty="0" sz="2200" spc="-130">
                <a:latin typeface="Times New Roman"/>
                <a:cs typeface="Times New Roman"/>
              </a:rPr>
              <a:t>r</a:t>
            </a:r>
            <a:r>
              <a:rPr dirty="0" sz="2200" spc="-1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57275">
              <a:lnSpc>
                <a:spcPct val="100000"/>
              </a:lnSpc>
            </a:pPr>
            <a:r>
              <a:rPr dirty="0"/>
              <a:t>Stratejik</a:t>
            </a:r>
            <a:r>
              <a:rPr dirty="0" spc="-35"/>
              <a:t> </a:t>
            </a:r>
            <a:r>
              <a:rPr dirty="0"/>
              <a:t>Ort</a:t>
            </a:r>
            <a:r>
              <a:rPr dirty="0" spc="5"/>
              <a:t>a</a:t>
            </a:r>
            <a:r>
              <a:rPr dirty="0"/>
              <a:t>k</a:t>
            </a:r>
            <a:r>
              <a:rPr dirty="0" spc="-10"/>
              <a:t>l</a:t>
            </a:r>
            <a:r>
              <a:rPr dirty="0"/>
              <a:t>ık</a:t>
            </a:r>
            <a:r>
              <a:rPr dirty="0" spc="-35"/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Bütçe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43736" y="1529941"/>
            <a:ext cx="7668259" cy="42221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Times New Roman"/>
                <a:cs typeface="Times New Roman"/>
              </a:rPr>
              <a:t>3. Fi</a:t>
            </a:r>
            <a:r>
              <a:rPr dirty="0" sz="2400" spc="10" b="1">
                <a:latin typeface="Times New Roman"/>
                <a:cs typeface="Times New Roman"/>
              </a:rPr>
              <a:t>k</a:t>
            </a:r>
            <a:r>
              <a:rPr dirty="0" sz="2400" b="1">
                <a:latin typeface="Times New Roman"/>
                <a:cs typeface="Times New Roman"/>
              </a:rPr>
              <a:t>ri</a:t>
            </a:r>
            <a:r>
              <a:rPr dirty="0" sz="2400" spc="-3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çı</a:t>
            </a:r>
            <a:r>
              <a:rPr dirty="0" sz="2400" spc="10" b="1">
                <a:latin typeface="Times New Roman"/>
                <a:cs typeface="Times New Roman"/>
              </a:rPr>
              <a:t>k</a:t>
            </a:r>
            <a:r>
              <a:rPr dirty="0" sz="2400" b="1">
                <a:latin typeface="Times New Roman"/>
                <a:cs typeface="Times New Roman"/>
              </a:rPr>
              <a:t>t</a:t>
            </a:r>
            <a:r>
              <a:rPr dirty="0" sz="2400" spc="5" b="1">
                <a:latin typeface="Times New Roman"/>
                <a:cs typeface="Times New Roman"/>
              </a:rPr>
              <a:t>ı</a:t>
            </a:r>
            <a:r>
              <a:rPr dirty="0" sz="2400" b="1">
                <a:latin typeface="Times New Roman"/>
                <a:cs typeface="Times New Roman"/>
              </a:rPr>
              <a:t>lar: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3"/>
              </a:spcBef>
            </a:pPr>
            <a:endParaRPr sz="30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Fikri ç</a:t>
            </a:r>
            <a:r>
              <a:rPr dirty="0" sz="2400" spc="-20">
                <a:latin typeface="Arial"/>
                <a:cs typeface="Arial"/>
              </a:rPr>
              <a:t>ı</a:t>
            </a:r>
            <a:r>
              <a:rPr dirty="0" sz="2400">
                <a:latin typeface="Arial"/>
                <a:cs typeface="Arial"/>
              </a:rPr>
              <a:t>kt</a:t>
            </a:r>
            <a:r>
              <a:rPr dirty="0" sz="2400" spc="-15">
                <a:latin typeface="Arial"/>
                <a:cs typeface="Arial"/>
              </a:rPr>
              <a:t>ı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ra,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somut </a:t>
            </a:r>
            <a:r>
              <a:rPr dirty="0" sz="2400" spc="-10">
                <a:latin typeface="Arial"/>
                <a:cs typeface="Arial"/>
              </a:rPr>
              <a:t>ü</a:t>
            </a:r>
            <a:r>
              <a:rPr dirty="0" sz="2400">
                <a:latin typeface="Arial"/>
                <a:cs typeface="Arial"/>
              </a:rPr>
              <a:t>rünl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re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u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aş</a:t>
            </a:r>
            <a:r>
              <a:rPr dirty="0" sz="2400" spc="-25">
                <a:latin typeface="Arial"/>
                <a:cs typeface="Arial"/>
              </a:rPr>
              <a:t>ı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 spc="5">
                <a:latin typeface="Arial"/>
                <a:cs typeface="Arial"/>
              </a:rPr>
              <a:t>b</a:t>
            </a:r>
            <a:r>
              <a:rPr dirty="0" sz="2400">
                <a:latin typeface="Arial"/>
                <a:cs typeface="Arial"/>
              </a:rPr>
              <a:t>ilme</a:t>
            </a:r>
            <a:r>
              <a:rPr dirty="0" sz="2400" spc="5">
                <a:latin typeface="Arial"/>
                <a:cs typeface="Arial"/>
              </a:rPr>
              <a:t>s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iç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personel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deri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Arial"/>
                <a:cs typeface="Arial"/>
              </a:rPr>
              <a:t>(</a:t>
            </a:r>
            <a:r>
              <a:rPr dirty="0" sz="2000" spc="5">
                <a:latin typeface="Arial"/>
                <a:cs typeface="Arial"/>
              </a:rPr>
              <a:t>ç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kt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: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mü</a:t>
            </a:r>
            <a:r>
              <a:rPr dirty="0" sz="2000" spc="-10">
                <a:latin typeface="Arial"/>
                <a:cs typeface="Arial"/>
              </a:rPr>
              <a:t>f</a:t>
            </a:r>
            <a:r>
              <a:rPr dirty="0" sz="2000">
                <a:latin typeface="Arial"/>
                <a:cs typeface="Arial"/>
              </a:rPr>
              <a:t>redat,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pedagojik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malzemele</a:t>
            </a:r>
            <a:r>
              <a:rPr dirty="0" sz="2000" spc="-10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15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ç</a:t>
            </a:r>
            <a:r>
              <a:rPr dirty="0" sz="2000" spc="-15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k </a:t>
            </a:r>
            <a:r>
              <a:rPr dirty="0" sz="2000" spc="-10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ği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im</a:t>
            </a:r>
            <a:r>
              <a:rPr dirty="0" sz="2000" spc="-10">
                <a:latin typeface="Arial"/>
                <a:cs typeface="Arial"/>
              </a:rPr>
              <a:t> K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1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nakla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B</a:t>
            </a:r>
            <a:r>
              <a:rPr dirty="0" sz="2000">
                <a:latin typeface="Arial"/>
                <a:cs typeface="Arial"/>
              </a:rPr>
              <a:t>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ara</a:t>
            </a:r>
            <a:r>
              <a:rPr dirty="0" sz="2000" spc="5">
                <a:latin typeface="Arial"/>
                <a:cs typeface="Arial"/>
              </a:rPr>
              <a:t>ç</a:t>
            </a:r>
            <a:r>
              <a:rPr dirty="0" sz="2000">
                <a:latin typeface="Arial"/>
                <a:cs typeface="Arial"/>
              </a:rPr>
              <a:t>lar</a:t>
            </a:r>
            <a:r>
              <a:rPr dirty="0" sz="2000" spc="-15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anali</a:t>
            </a:r>
            <a:r>
              <a:rPr dirty="0" sz="2000" spc="5">
                <a:latin typeface="Arial"/>
                <a:cs typeface="Arial"/>
              </a:rPr>
              <a:t>z</a:t>
            </a:r>
            <a:r>
              <a:rPr dirty="0" sz="2000">
                <a:latin typeface="Arial"/>
                <a:cs typeface="Arial"/>
              </a:rPr>
              <a:t>le</a:t>
            </a:r>
            <a:r>
              <a:rPr dirty="0" sz="2000" spc="-10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ara</a:t>
            </a:r>
            <a:r>
              <a:rPr dirty="0" sz="2000" spc="5">
                <a:latin typeface="Arial"/>
                <a:cs typeface="Arial"/>
              </a:rPr>
              <a:t>ş</a:t>
            </a:r>
            <a:r>
              <a:rPr dirty="0" sz="2000">
                <a:latin typeface="Arial"/>
                <a:cs typeface="Arial"/>
              </a:rPr>
              <a:t>t</a:t>
            </a:r>
            <a:r>
              <a:rPr dirty="0" sz="2000" spc="-25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rm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la</a:t>
            </a:r>
            <a:r>
              <a:rPr dirty="0" sz="2000" spc="-10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6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ş</a:t>
            </a:r>
            <a:r>
              <a:rPr dirty="0" sz="2000">
                <a:latin typeface="Arial"/>
                <a:cs typeface="Arial"/>
              </a:rPr>
              <a:t>li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öğ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enme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yön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emle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i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vb</a:t>
            </a:r>
            <a:r>
              <a:rPr dirty="0" sz="2000" spc="-10">
                <a:latin typeface="Arial"/>
                <a:cs typeface="Arial"/>
              </a:rPr>
              <a:t>.</a:t>
            </a:r>
            <a:r>
              <a:rPr dirty="0" sz="2000">
                <a:latin typeface="Arial"/>
                <a:cs typeface="Arial"/>
              </a:rPr>
              <a:t>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dirty="0" sz="2400">
                <a:latin typeface="Arial"/>
                <a:cs typeface="Arial"/>
              </a:rPr>
              <a:t>•</a:t>
            </a:r>
            <a:r>
              <a:rPr dirty="0" sz="2400">
                <a:latin typeface="Arial"/>
                <a:cs typeface="Arial"/>
              </a:rPr>
              <a:t>B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rim </a:t>
            </a:r>
            <a:r>
              <a:rPr dirty="0" sz="2400" spc="5">
                <a:latin typeface="Arial"/>
                <a:cs typeface="Arial"/>
              </a:rPr>
              <a:t>M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iy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t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•</a:t>
            </a:r>
            <a:r>
              <a:rPr dirty="0" sz="2400">
                <a:latin typeface="Arial"/>
                <a:cs typeface="Arial"/>
              </a:rPr>
              <a:t>Personel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derl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ri</a:t>
            </a:r>
            <a:r>
              <a:rPr dirty="0" sz="2400" spc="3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tablosu</a:t>
            </a:r>
            <a:endParaRPr sz="2400">
              <a:latin typeface="Arial"/>
              <a:cs typeface="Arial"/>
            </a:endParaRPr>
          </a:p>
          <a:p>
            <a:pPr marL="12700" marR="593725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•Ç</a:t>
            </a:r>
            <a:r>
              <a:rPr dirty="0" sz="2400" spc="-25">
                <a:latin typeface="Arial"/>
                <a:cs typeface="Arial"/>
              </a:rPr>
              <a:t>ı</a:t>
            </a:r>
            <a:r>
              <a:rPr dirty="0" sz="2400">
                <a:latin typeface="Arial"/>
                <a:cs typeface="Arial"/>
              </a:rPr>
              <a:t>kt</a:t>
            </a:r>
            <a:r>
              <a:rPr dirty="0" sz="2400" spc="-15">
                <a:latin typeface="Arial"/>
                <a:cs typeface="Arial"/>
              </a:rPr>
              <a:t>ı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r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bu türden</a:t>
            </a:r>
            <a:r>
              <a:rPr dirty="0" sz="2400" spc="-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bir h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be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desteğ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ne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hak kazan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cak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200" spc="-10">
                <a:latin typeface="Arial"/>
                <a:cs typeface="Arial"/>
              </a:rPr>
              <a:t>(</a:t>
            </a:r>
            <a:r>
              <a:rPr dirty="0" sz="2200" spc="-15" i="1">
                <a:latin typeface="Arial"/>
                <a:cs typeface="Arial"/>
              </a:rPr>
              <a:t>ge</a:t>
            </a:r>
            <a:r>
              <a:rPr dirty="0" sz="2200" spc="-10" i="1">
                <a:latin typeface="Arial"/>
                <a:cs typeface="Arial"/>
              </a:rPr>
              <a:t>n</a:t>
            </a:r>
            <a:r>
              <a:rPr dirty="0" sz="2200" spc="-10" i="1">
                <a:latin typeface="Arial"/>
                <a:cs typeface="Arial"/>
              </a:rPr>
              <a:t>iş</a:t>
            </a:r>
            <a:r>
              <a:rPr dirty="0" sz="2200" spc="5" i="1">
                <a:latin typeface="Arial"/>
                <a:cs typeface="Arial"/>
              </a:rPr>
              <a:t> </a:t>
            </a:r>
            <a:r>
              <a:rPr dirty="0" sz="2200" spc="-10" i="1">
                <a:latin typeface="Arial"/>
                <a:cs typeface="Arial"/>
              </a:rPr>
              <a:t>kit</a:t>
            </a:r>
            <a:r>
              <a:rPr dirty="0" sz="2200" i="1">
                <a:latin typeface="Arial"/>
                <a:cs typeface="Arial"/>
              </a:rPr>
              <a:t>l</a:t>
            </a:r>
            <a:r>
              <a:rPr dirty="0" sz="2200" spc="-10" i="1">
                <a:latin typeface="Arial"/>
                <a:cs typeface="Arial"/>
              </a:rPr>
              <a:t>eler</a:t>
            </a:r>
            <a:r>
              <a:rPr dirty="0" sz="2200" i="1">
                <a:latin typeface="Arial"/>
                <a:cs typeface="Arial"/>
              </a:rPr>
              <a:t>i</a:t>
            </a:r>
            <a:r>
              <a:rPr dirty="0" sz="2200" spc="-15" i="1">
                <a:latin typeface="Arial"/>
                <a:cs typeface="Arial"/>
              </a:rPr>
              <a:t>n</a:t>
            </a:r>
            <a:r>
              <a:rPr dirty="0" sz="2200" spc="-10" i="1">
                <a:latin typeface="Arial"/>
                <a:cs typeface="Arial"/>
              </a:rPr>
              <a:t> </a:t>
            </a:r>
            <a:r>
              <a:rPr dirty="0" sz="2200" spc="-15" i="1">
                <a:latin typeface="Arial"/>
                <a:cs typeface="Arial"/>
              </a:rPr>
              <a:t>k</a:t>
            </a:r>
            <a:r>
              <a:rPr dirty="0" sz="2200" spc="-10" i="1">
                <a:latin typeface="Arial"/>
                <a:cs typeface="Arial"/>
              </a:rPr>
              <a:t>u</a:t>
            </a:r>
            <a:r>
              <a:rPr dirty="0" sz="2200" spc="-5" i="1">
                <a:latin typeface="Arial"/>
                <a:cs typeface="Arial"/>
              </a:rPr>
              <a:t>l</a:t>
            </a:r>
            <a:r>
              <a:rPr dirty="0" sz="2200" i="1">
                <a:latin typeface="Arial"/>
                <a:cs typeface="Arial"/>
              </a:rPr>
              <a:t>l</a:t>
            </a:r>
            <a:r>
              <a:rPr dirty="0" sz="2200" spc="-15" i="1">
                <a:latin typeface="Arial"/>
                <a:cs typeface="Arial"/>
              </a:rPr>
              <a:t>an</a:t>
            </a:r>
            <a:r>
              <a:rPr dirty="0" sz="2200" spc="-10" i="1">
                <a:latin typeface="Arial"/>
                <a:cs typeface="Arial"/>
              </a:rPr>
              <a:t>a</a:t>
            </a:r>
            <a:r>
              <a:rPr dirty="0" sz="2200" spc="-10" i="1">
                <a:latin typeface="Arial"/>
                <a:cs typeface="Arial"/>
              </a:rPr>
              <a:t>bilec</a:t>
            </a:r>
            <a:r>
              <a:rPr dirty="0" sz="2200" spc="-10" i="1">
                <a:latin typeface="Arial"/>
                <a:cs typeface="Arial"/>
              </a:rPr>
              <a:t>e</a:t>
            </a:r>
            <a:r>
              <a:rPr dirty="0" sz="2200" spc="-10" i="1">
                <a:latin typeface="Arial"/>
                <a:cs typeface="Arial"/>
              </a:rPr>
              <a:t>ği,</a:t>
            </a:r>
            <a:r>
              <a:rPr dirty="0" sz="2200" spc="-25" i="1">
                <a:latin typeface="Arial"/>
                <a:cs typeface="Arial"/>
              </a:rPr>
              <a:t> </a:t>
            </a:r>
            <a:r>
              <a:rPr dirty="0" sz="2200" spc="-10" i="1">
                <a:latin typeface="Arial"/>
                <a:cs typeface="Arial"/>
              </a:rPr>
              <a:t>et</a:t>
            </a:r>
            <a:r>
              <a:rPr dirty="0" sz="2200" spc="-10" i="1">
                <a:latin typeface="Arial"/>
                <a:cs typeface="Arial"/>
              </a:rPr>
              <a:t>k</a:t>
            </a:r>
            <a:r>
              <a:rPr dirty="0" sz="2200" spc="-5" i="1">
                <a:latin typeface="Arial"/>
                <a:cs typeface="Arial"/>
              </a:rPr>
              <a:t>i</a:t>
            </a:r>
            <a:r>
              <a:rPr dirty="0" sz="2200" spc="-10" i="1">
                <a:latin typeface="Arial"/>
                <a:cs typeface="Arial"/>
              </a:rPr>
              <a:t>s</a:t>
            </a:r>
            <a:r>
              <a:rPr dirty="0" sz="2200" spc="-5" i="1">
                <a:latin typeface="Arial"/>
                <a:cs typeface="Arial"/>
              </a:rPr>
              <a:t>i</a:t>
            </a:r>
            <a:r>
              <a:rPr dirty="0" sz="2200" spc="-5" i="1">
                <a:latin typeface="Arial"/>
                <a:cs typeface="Arial"/>
              </a:rPr>
              <a:t> </a:t>
            </a:r>
            <a:r>
              <a:rPr dirty="0" sz="2200" spc="-15" i="1">
                <a:latin typeface="Arial"/>
                <a:cs typeface="Arial"/>
              </a:rPr>
              <a:t>yü</a:t>
            </a:r>
            <a:r>
              <a:rPr dirty="0" sz="2200" spc="-10" i="1">
                <a:latin typeface="Arial"/>
                <a:cs typeface="Arial"/>
              </a:rPr>
              <a:t>k</a:t>
            </a:r>
            <a:r>
              <a:rPr dirty="0" sz="2200" spc="-15" i="1">
                <a:latin typeface="Arial"/>
                <a:cs typeface="Arial"/>
              </a:rPr>
              <a:t>s</a:t>
            </a:r>
            <a:r>
              <a:rPr dirty="0" sz="2200" spc="-10" i="1">
                <a:latin typeface="Arial"/>
                <a:cs typeface="Arial"/>
              </a:rPr>
              <a:t>e</a:t>
            </a:r>
            <a:r>
              <a:rPr dirty="0" sz="2200" spc="40" i="1">
                <a:latin typeface="Arial"/>
                <a:cs typeface="Arial"/>
              </a:rPr>
              <a:t>k</a:t>
            </a:r>
            <a:r>
              <a:rPr dirty="0" sz="2200" spc="-10">
                <a:latin typeface="Arial"/>
                <a:cs typeface="Arial"/>
              </a:rPr>
              <a:t>)</a:t>
            </a:r>
            <a:r>
              <a:rPr dirty="0" sz="2200" spc="-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telik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ve</a:t>
            </a:r>
            <a:r>
              <a:rPr dirty="0" sz="240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cel</a:t>
            </a:r>
            <a:r>
              <a:rPr dirty="0" sz="2400" spc="-15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kte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ma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 spc="-20">
                <a:latin typeface="Arial"/>
                <a:cs typeface="Arial"/>
              </a:rPr>
              <a:t>ı</a:t>
            </a:r>
            <a:r>
              <a:rPr dirty="0" sz="2400">
                <a:latin typeface="Arial"/>
                <a:cs typeface="Arial"/>
              </a:rPr>
              <a:t>d</a:t>
            </a:r>
            <a:r>
              <a:rPr dirty="0" sz="2400" spc="-25">
                <a:latin typeface="Arial"/>
                <a:cs typeface="Arial"/>
              </a:rPr>
              <a:t>ı</a:t>
            </a:r>
            <a:r>
              <a:rPr dirty="0" sz="2400" spc="-130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6785" rIns="0" bIns="0" rtlCol="0" vert="horz">
            <a:spAutoFit/>
          </a:bodyPr>
          <a:lstStyle/>
          <a:p>
            <a:pPr marL="1134110">
              <a:lnSpc>
                <a:spcPts val="3825"/>
              </a:lnSpc>
            </a:pPr>
            <a:r>
              <a:rPr dirty="0"/>
              <a:t>Strat</a:t>
            </a:r>
            <a:r>
              <a:rPr dirty="0" spc="5"/>
              <a:t>e</a:t>
            </a:r>
            <a:r>
              <a:rPr dirty="0"/>
              <a:t>jik</a:t>
            </a:r>
            <a:r>
              <a:rPr dirty="0" spc="-45"/>
              <a:t> </a:t>
            </a:r>
            <a:r>
              <a:rPr dirty="0"/>
              <a:t>Or</a:t>
            </a:r>
            <a:r>
              <a:rPr dirty="0" spc="5"/>
              <a:t>t</a:t>
            </a:r>
            <a:r>
              <a:rPr dirty="0"/>
              <a:t>aklık</a:t>
            </a:r>
            <a:r>
              <a:rPr dirty="0" spc="-35"/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Bütçe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340" y="1615304"/>
            <a:ext cx="8071484" cy="42125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200" spc="-10" b="1">
                <a:latin typeface="Times New Roman"/>
                <a:cs typeface="Times New Roman"/>
              </a:rPr>
              <a:t>4.</a:t>
            </a:r>
            <a:r>
              <a:rPr dirty="0" sz="2200" spc="-5" b="1">
                <a:latin typeface="Times New Roman"/>
                <a:cs typeface="Times New Roman"/>
              </a:rPr>
              <a:t> </a:t>
            </a:r>
            <a:r>
              <a:rPr dirty="0" sz="2200" spc="-15" b="1">
                <a:latin typeface="Times New Roman"/>
                <a:cs typeface="Times New Roman"/>
              </a:rPr>
              <a:t>Çoğ</a:t>
            </a:r>
            <a:r>
              <a:rPr dirty="0" sz="2200" spc="-10" b="1">
                <a:latin typeface="Times New Roman"/>
                <a:cs typeface="Times New Roman"/>
              </a:rPr>
              <a:t>a</a:t>
            </a:r>
            <a:r>
              <a:rPr dirty="0" sz="2200" spc="-10" b="1">
                <a:latin typeface="Times New Roman"/>
                <a:cs typeface="Times New Roman"/>
              </a:rPr>
              <a:t>ltıcı</a:t>
            </a:r>
            <a:r>
              <a:rPr dirty="0" sz="2200" spc="-5" b="1">
                <a:latin typeface="Times New Roman"/>
                <a:cs typeface="Times New Roman"/>
              </a:rPr>
              <a:t> </a:t>
            </a:r>
            <a:r>
              <a:rPr dirty="0" sz="2200" spc="-10" b="1">
                <a:latin typeface="Times New Roman"/>
                <a:cs typeface="Times New Roman"/>
              </a:rPr>
              <a:t>etkinli</a:t>
            </a:r>
            <a:r>
              <a:rPr dirty="0" sz="2200" spc="-10" b="1">
                <a:latin typeface="Times New Roman"/>
                <a:cs typeface="Times New Roman"/>
              </a:rPr>
              <a:t>k</a:t>
            </a:r>
            <a:r>
              <a:rPr dirty="0" sz="2200" spc="-10" b="1">
                <a:latin typeface="Times New Roman"/>
                <a:cs typeface="Times New Roman"/>
              </a:rPr>
              <a:t>ler: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3200">
              <a:latin typeface="Times New Roman"/>
              <a:cs typeface="Times New Roman"/>
            </a:endParaRPr>
          </a:p>
          <a:p>
            <a:pPr marL="355600" marR="5080">
              <a:lnSpc>
                <a:spcPct val="100000"/>
              </a:lnSpc>
              <a:tabLst>
                <a:tab pos="1114425" algn="l"/>
                <a:tab pos="2339975" algn="l"/>
                <a:tab pos="3949700" algn="l"/>
                <a:tab pos="4428490" algn="l"/>
                <a:tab pos="6863715" algn="l"/>
              </a:tabLst>
            </a:pPr>
            <a:r>
              <a:rPr dirty="0" sz="2200" spc="-10">
                <a:latin typeface="Times New Roman"/>
                <a:cs typeface="Times New Roman"/>
              </a:rPr>
              <a:t>Fi</a:t>
            </a:r>
            <a:r>
              <a:rPr dirty="0" sz="2200" spc="-10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ri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10">
                <a:latin typeface="Times New Roman"/>
                <a:cs typeface="Times New Roman"/>
              </a:rPr>
              <a:t>çıktıla</a:t>
            </a:r>
            <a:r>
              <a:rPr dirty="0" sz="2200" spc="-5">
                <a:latin typeface="Times New Roman"/>
                <a:cs typeface="Times New Roman"/>
              </a:rPr>
              <a:t>r</a:t>
            </a:r>
            <a:r>
              <a:rPr dirty="0" sz="2200" spc="-10">
                <a:latin typeface="Times New Roman"/>
                <a:cs typeface="Times New Roman"/>
              </a:rPr>
              <a:t>ın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15">
                <a:latin typeface="Times New Roman"/>
                <a:cs typeface="Times New Roman"/>
              </a:rPr>
              <a:t>pa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laşıl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ası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10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30">
                <a:latin typeface="Times New Roman"/>
                <a:cs typeface="Times New Roman"/>
              </a:rPr>
              <a:t>a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gınlaştırı</a:t>
            </a:r>
            <a:r>
              <a:rPr dirty="0" sz="2200" spc="0">
                <a:latin typeface="Times New Roman"/>
                <a:cs typeface="Times New Roman"/>
              </a:rPr>
              <a:t>l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as</a:t>
            </a:r>
            <a:r>
              <a:rPr dirty="0" sz="2200" spc="-5">
                <a:latin typeface="Times New Roman"/>
                <a:cs typeface="Times New Roman"/>
              </a:rPr>
              <a:t>ı</a:t>
            </a:r>
            <a:r>
              <a:rPr dirty="0" sz="2200" spc="-10">
                <a:latin typeface="Times New Roman"/>
                <a:cs typeface="Times New Roman"/>
              </a:rPr>
              <a:t>nı</a:t>
            </a:r>
            <a:r>
              <a:rPr dirty="0" sz="2200">
                <a:latin typeface="Times New Roman"/>
                <a:cs typeface="Times New Roman"/>
              </a:rPr>
              <a:t>	</a:t>
            </a:r>
            <a:r>
              <a:rPr dirty="0" sz="2200" spc="-5">
                <a:latin typeface="Times New Roman"/>
                <a:cs typeface="Times New Roman"/>
              </a:rPr>
              <a:t>a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açla</a:t>
            </a:r>
            <a:r>
              <a:rPr dirty="0" sz="2200" spc="-5">
                <a:latin typeface="Times New Roman"/>
                <a:cs typeface="Times New Roman"/>
              </a:rPr>
              <a:t>y</a:t>
            </a:r>
            <a:r>
              <a:rPr dirty="0" sz="2200" spc="-15">
                <a:latin typeface="Times New Roman"/>
                <a:cs typeface="Times New Roman"/>
              </a:rPr>
              <a:t>an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ulusal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Ul</a:t>
            </a:r>
            <a:r>
              <a:rPr dirty="0" sz="2200" spc="-10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sötesi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o</a:t>
            </a:r>
            <a:r>
              <a:rPr dirty="0" sz="2200" spc="-10">
                <a:latin typeface="Times New Roman"/>
                <a:cs typeface="Times New Roman"/>
              </a:rPr>
              <a:t>nferanslar/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se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inerler/</a:t>
            </a:r>
            <a:r>
              <a:rPr dirty="0" sz="2200" spc="3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etki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li</a:t>
            </a:r>
            <a:r>
              <a:rPr dirty="0" sz="2200" spc="-10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ler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30"/>
              </a:spcBef>
            </a:pPr>
            <a:r>
              <a:rPr dirty="0" sz="2200" spc="-24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ar</a:t>
            </a:r>
            <a:r>
              <a:rPr dirty="0" sz="2200" spc="-20">
                <a:latin typeface="Times New Roman"/>
                <a:cs typeface="Times New Roman"/>
              </a:rPr>
              <a:t>a</a:t>
            </a:r>
            <a:r>
              <a:rPr dirty="0" sz="2200" spc="-10">
                <a:latin typeface="Times New Roman"/>
                <a:cs typeface="Times New Roman"/>
              </a:rPr>
              <a:t>rlanıcının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erl</a:t>
            </a:r>
            <a:r>
              <a:rPr dirty="0" sz="2200" spc="-20">
                <a:latin typeface="Times New Roman"/>
                <a:cs typeface="Times New Roman"/>
              </a:rPr>
              <a:t>e</a:t>
            </a:r>
            <a:r>
              <a:rPr dirty="0" sz="2200" spc="-10">
                <a:latin typeface="Times New Roman"/>
                <a:cs typeface="Times New Roman"/>
              </a:rPr>
              <a:t>şik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ol</a:t>
            </a:r>
            <a:r>
              <a:rPr dirty="0" sz="2200" spc="-10">
                <a:latin typeface="Times New Roman"/>
                <a:cs typeface="Times New Roman"/>
              </a:rPr>
              <a:t>d</a:t>
            </a:r>
            <a:r>
              <a:rPr dirty="0" sz="2200" spc="-15">
                <a:latin typeface="Times New Roman"/>
                <a:cs typeface="Times New Roman"/>
              </a:rPr>
              <a:t>u</a:t>
            </a:r>
            <a:r>
              <a:rPr dirty="0" sz="2200" spc="-10">
                <a:latin typeface="Times New Roman"/>
                <a:cs typeface="Times New Roman"/>
              </a:rPr>
              <a:t>ğ</a:t>
            </a:r>
            <a:r>
              <a:rPr dirty="0" sz="2200" spc="-15">
                <a:latin typeface="Times New Roman"/>
                <a:cs typeface="Times New Roman"/>
              </a:rPr>
              <a:t>u</a:t>
            </a:r>
            <a:r>
              <a:rPr dirty="0" sz="2200" spc="-1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pr</a:t>
            </a:r>
            <a:r>
              <a:rPr dirty="0" sz="2200" spc="-10">
                <a:latin typeface="Times New Roman"/>
                <a:cs typeface="Times New Roman"/>
              </a:rPr>
              <a:t>o</a:t>
            </a:r>
            <a:r>
              <a:rPr dirty="0" sz="2200" spc="-15">
                <a:latin typeface="Times New Roman"/>
                <a:cs typeface="Times New Roman"/>
              </a:rPr>
              <a:t>gram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ül</a:t>
            </a:r>
            <a:r>
              <a:rPr dirty="0" sz="2200" spc="-10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 spc="-20">
                <a:latin typeface="Times New Roman"/>
                <a:cs typeface="Times New Roman"/>
              </a:rPr>
              <a:t>s</a:t>
            </a:r>
            <a:r>
              <a:rPr dirty="0" sz="2200" spc="-10">
                <a:latin typeface="Times New Roman"/>
                <a:cs typeface="Times New Roman"/>
              </a:rPr>
              <a:t>in</a:t>
            </a:r>
            <a:r>
              <a:rPr dirty="0" sz="2200" spc="-10">
                <a:latin typeface="Times New Roman"/>
                <a:cs typeface="Times New Roman"/>
              </a:rPr>
              <a:t>d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apılabili</a:t>
            </a:r>
            <a:r>
              <a:rPr dirty="0" sz="2200" spc="-125">
                <a:latin typeface="Times New Roman"/>
                <a:cs typeface="Times New Roman"/>
              </a:rPr>
              <a:t>r</a:t>
            </a:r>
            <a:r>
              <a:rPr dirty="0" sz="2200" spc="-1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25"/>
              </a:spcBef>
            </a:pPr>
            <a:r>
              <a:rPr dirty="0" sz="2200" spc="-15">
                <a:latin typeface="Times New Roman"/>
                <a:cs typeface="Times New Roman"/>
              </a:rPr>
              <a:t>Koşu</a:t>
            </a:r>
            <a:r>
              <a:rPr dirty="0" sz="2200" spc="-5">
                <a:latin typeface="Times New Roman"/>
                <a:cs typeface="Times New Roman"/>
              </a:rPr>
              <a:t>l</a:t>
            </a:r>
            <a:r>
              <a:rPr dirty="0" sz="2200" spc="-10">
                <a:latin typeface="Times New Roman"/>
                <a:cs typeface="Times New Roman"/>
              </a:rPr>
              <a:t>: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Fi</a:t>
            </a:r>
            <a:r>
              <a:rPr dirty="0" sz="2200" spc="-10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ri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çıktısı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ol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ası</a:t>
            </a:r>
            <a:r>
              <a:rPr dirty="0" sz="2200" spc="2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gereki</a:t>
            </a:r>
            <a:r>
              <a:rPr dirty="0" sz="2200" spc="-125">
                <a:latin typeface="Times New Roman"/>
                <a:cs typeface="Times New Roman"/>
              </a:rPr>
              <a:t>r</a:t>
            </a:r>
            <a:r>
              <a:rPr dirty="0" sz="2200" spc="-10">
                <a:latin typeface="Times New Roman"/>
                <a:cs typeface="Times New Roman"/>
              </a:rPr>
              <a:t>.</a:t>
            </a:r>
            <a:endParaRPr sz="2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9"/>
              </a:spcBef>
            </a:pP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2200" spc="-15">
                <a:latin typeface="Times New Roman"/>
                <a:cs typeface="Times New Roman"/>
              </a:rPr>
              <a:t>Birim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ali</a:t>
            </a:r>
            <a:r>
              <a:rPr dirty="0" sz="2200" spc="-5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et</a:t>
            </a:r>
            <a:endParaRPr sz="2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25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200" spc="-24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erel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katılı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cı</a:t>
            </a:r>
            <a:r>
              <a:rPr dirty="0" sz="2200" spc="30"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10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€</a:t>
            </a:r>
            <a:r>
              <a:rPr dirty="0" sz="2200" spc="-10">
                <a:latin typeface="Times New Roman"/>
                <a:cs typeface="Times New Roman"/>
              </a:rPr>
              <a:t>/uluslarar</a:t>
            </a:r>
            <a:r>
              <a:rPr dirty="0" sz="2200" spc="-20">
                <a:latin typeface="Times New Roman"/>
                <a:cs typeface="Times New Roman"/>
              </a:rPr>
              <a:t>a</a:t>
            </a:r>
            <a:r>
              <a:rPr dirty="0" sz="2200" spc="-10">
                <a:latin typeface="Times New Roman"/>
                <a:cs typeface="Times New Roman"/>
              </a:rPr>
              <a:t>sı</a:t>
            </a:r>
            <a:r>
              <a:rPr dirty="0" sz="2200" spc="-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atılı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cı</a:t>
            </a:r>
            <a:r>
              <a:rPr dirty="0" sz="2200" spc="30"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20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€</a:t>
            </a:r>
            <a:endParaRPr sz="220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484"/>
              </a:spcBef>
            </a:pPr>
            <a:r>
              <a:rPr dirty="0" sz="2000">
                <a:latin typeface="Times New Roman"/>
                <a:cs typeface="Times New Roman"/>
              </a:rPr>
              <a:t>(</a:t>
            </a:r>
            <a:r>
              <a:rPr dirty="0" sz="2000" spc="5">
                <a:latin typeface="Times New Roman"/>
                <a:cs typeface="Times New Roman"/>
              </a:rPr>
              <a:t>k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ı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ı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c</a:t>
            </a:r>
            <a:r>
              <a:rPr dirty="0" sz="2000" spc="-1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: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üç</a:t>
            </a:r>
            <a:r>
              <a:rPr dirty="0" sz="2000" spc="5">
                <a:latin typeface="Times New Roman"/>
                <a:cs typeface="Times New Roman"/>
              </a:rPr>
              <a:t>ü</a:t>
            </a:r>
            <a:r>
              <a:rPr dirty="0" sz="2000">
                <a:latin typeface="Times New Roman"/>
                <a:cs typeface="Times New Roman"/>
              </a:rPr>
              <a:t>ncü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</a:t>
            </a:r>
            <a:r>
              <a:rPr dirty="0" sz="2000" spc="10">
                <a:latin typeface="Times New Roman"/>
                <a:cs typeface="Times New Roman"/>
              </a:rPr>
              <a:t>u</a:t>
            </a:r>
            <a:r>
              <a:rPr dirty="0" sz="2000">
                <a:latin typeface="Times New Roman"/>
                <a:cs typeface="Times New Roman"/>
              </a:rPr>
              <a:t>r</a:t>
            </a:r>
            <a:r>
              <a:rPr dirty="0" sz="2000" spc="5">
                <a:latin typeface="Times New Roman"/>
                <a:cs typeface="Times New Roman"/>
              </a:rPr>
              <a:t>u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/ku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u</a:t>
            </a:r>
            <a:r>
              <a:rPr dirty="0" sz="2000" spc="-15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uş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dan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katı</a:t>
            </a:r>
            <a:r>
              <a:rPr dirty="0" sz="2000" spc="-15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ım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sağla</a:t>
            </a:r>
            <a:r>
              <a:rPr dirty="0" sz="2000" spc="-1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acak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kişi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sa</a:t>
            </a:r>
            <a:r>
              <a:rPr dirty="0" sz="2000" spc="-1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ıs</a:t>
            </a:r>
            <a:r>
              <a:rPr dirty="0" sz="2000" spc="-1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)</a:t>
            </a:r>
            <a:endParaRPr sz="20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520"/>
              </a:spcBef>
              <a:buFont typeface="Arial"/>
              <a:buChar char="•"/>
              <a:tabLst>
                <a:tab pos="356235" algn="l"/>
              </a:tabLst>
            </a:pPr>
            <a:r>
              <a:rPr dirty="0" sz="2200" spc="-15">
                <a:latin typeface="Times New Roman"/>
                <a:cs typeface="Times New Roman"/>
              </a:rPr>
              <a:t>En</a:t>
            </a:r>
            <a:r>
              <a:rPr dirty="0" sz="2200" spc="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fazla</a:t>
            </a:r>
            <a:r>
              <a:rPr dirty="0" sz="2200" spc="10">
                <a:latin typeface="Times New Roman"/>
                <a:cs typeface="Times New Roman"/>
              </a:rPr>
              <a:t> 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3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00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€</a:t>
            </a:r>
            <a:endParaRPr sz="2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4085" rIns="0" bIns="0" rtlCol="0" vert="horz">
            <a:spAutoFit/>
          </a:bodyPr>
          <a:lstStyle/>
          <a:p>
            <a:pPr marL="1057275">
              <a:lnSpc>
                <a:spcPct val="100000"/>
              </a:lnSpc>
            </a:pPr>
            <a:r>
              <a:rPr dirty="0"/>
              <a:t>Strat</a:t>
            </a:r>
            <a:r>
              <a:rPr dirty="0" spc="5"/>
              <a:t>e</a:t>
            </a:r>
            <a:r>
              <a:rPr dirty="0"/>
              <a:t>jik</a:t>
            </a:r>
            <a:r>
              <a:rPr dirty="0" spc="-45"/>
              <a:t> </a:t>
            </a:r>
            <a:r>
              <a:rPr dirty="0"/>
              <a:t>Or</a:t>
            </a:r>
            <a:r>
              <a:rPr dirty="0" spc="5"/>
              <a:t>t</a:t>
            </a:r>
            <a:r>
              <a:rPr dirty="0"/>
              <a:t>aklık</a:t>
            </a:r>
            <a:r>
              <a:rPr dirty="0" spc="-30"/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Bütçe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7536" y="1817469"/>
            <a:ext cx="7248525" cy="25253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Times New Roman"/>
                <a:cs typeface="Times New Roman"/>
              </a:rPr>
              <a:t>5. İs</a:t>
            </a:r>
            <a:r>
              <a:rPr dirty="0" sz="2400" spc="5" b="1">
                <a:latin typeface="Times New Roman"/>
                <a:cs typeface="Times New Roman"/>
              </a:rPr>
              <a:t>t</a:t>
            </a:r>
            <a:r>
              <a:rPr dirty="0" sz="2400" b="1">
                <a:latin typeface="Times New Roman"/>
                <a:cs typeface="Times New Roman"/>
              </a:rPr>
              <a:t>isnai</a:t>
            </a:r>
            <a:r>
              <a:rPr dirty="0" sz="2400" spc="-5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gider</a:t>
            </a:r>
            <a:r>
              <a:rPr dirty="0" sz="2400" spc="5" b="1">
                <a:latin typeface="Times New Roman"/>
                <a:cs typeface="Times New Roman"/>
              </a:rPr>
              <a:t>l</a:t>
            </a:r>
            <a:r>
              <a:rPr dirty="0" sz="2400" b="1">
                <a:latin typeface="Times New Roman"/>
                <a:cs typeface="Times New Roman"/>
              </a:rPr>
              <a:t>er: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buFont typeface="Arial"/>
              <a:buChar char="•"/>
              <a:tabLst>
                <a:tab pos="195580" algn="l"/>
              </a:tabLst>
            </a:pPr>
            <a:r>
              <a:rPr dirty="0" sz="2400">
                <a:latin typeface="Times New Roman"/>
                <a:cs typeface="Times New Roman"/>
              </a:rPr>
              <a:t>Geçerli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harca</a:t>
            </a:r>
            <a:r>
              <a:rPr dirty="0" sz="2400" spc="-1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anın %75’i</a:t>
            </a:r>
            <a:endParaRPr sz="24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95580" algn="l"/>
              </a:tabLst>
            </a:pPr>
            <a:r>
              <a:rPr dirty="0" sz="2400">
                <a:latin typeface="Times New Roman"/>
                <a:cs typeface="Times New Roman"/>
              </a:rPr>
              <a:t>Ortak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ar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ta</a:t>
            </a:r>
            <a:r>
              <a:rPr dirty="0" sz="2400" spc="5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afından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sunula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ayan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hiz</a:t>
            </a:r>
            <a:r>
              <a:rPr dirty="0" sz="2400" spc="-1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et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er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ve ek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p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anl</a:t>
            </a:r>
            <a:r>
              <a:rPr dirty="0" sz="2400" spc="5">
                <a:latin typeface="Times New Roman"/>
                <a:cs typeface="Times New Roman"/>
              </a:rPr>
              <a:t>a</a:t>
            </a:r>
            <a:r>
              <a:rPr dirty="0" sz="240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95580" algn="l"/>
              </a:tabLst>
            </a:pPr>
            <a:r>
              <a:rPr dirty="0" sz="2400">
                <a:latin typeface="Times New Roman"/>
                <a:cs typeface="Times New Roman"/>
              </a:rPr>
              <a:t>Proje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başına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en </a:t>
            </a:r>
            <a:r>
              <a:rPr dirty="0" sz="2400" spc="-10">
                <a:latin typeface="Times New Roman"/>
                <a:cs typeface="Times New Roman"/>
              </a:rPr>
              <a:t>f</a:t>
            </a:r>
            <a:r>
              <a:rPr dirty="0" sz="2400">
                <a:latin typeface="Times New Roman"/>
                <a:cs typeface="Times New Roman"/>
              </a:rPr>
              <a:t>azla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50.000 €</a:t>
            </a:r>
            <a:endParaRPr sz="2400">
              <a:latin typeface="Times New Roman"/>
              <a:cs typeface="Times New Roman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195580" algn="l"/>
              </a:tabLst>
            </a:pPr>
            <a:r>
              <a:rPr dirty="0" sz="2400">
                <a:latin typeface="Times New Roman"/>
                <a:cs typeface="Times New Roman"/>
              </a:rPr>
              <a:t>Gerçek </a:t>
            </a:r>
            <a:r>
              <a:rPr dirty="0" sz="2400" spc="-2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al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yet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59960" rIns="0" bIns="0" rtlCol="0" vert="horz">
            <a:spAutoFit/>
          </a:bodyPr>
          <a:lstStyle/>
          <a:p>
            <a:pPr marL="1134110">
              <a:lnSpc>
                <a:spcPct val="100000"/>
              </a:lnSpc>
            </a:pPr>
            <a:r>
              <a:rPr dirty="0"/>
              <a:t>Strat</a:t>
            </a:r>
            <a:r>
              <a:rPr dirty="0" spc="5"/>
              <a:t>e</a:t>
            </a:r>
            <a:r>
              <a:rPr dirty="0"/>
              <a:t>jik</a:t>
            </a:r>
            <a:r>
              <a:rPr dirty="0" spc="-45"/>
              <a:t> </a:t>
            </a:r>
            <a:r>
              <a:rPr dirty="0"/>
              <a:t>Or</a:t>
            </a:r>
            <a:r>
              <a:rPr dirty="0" spc="5"/>
              <a:t>t</a:t>
            </a:r>
            <a:r>
              <a:rPr dirty="0"/>
              <a:t>aklık</a:t>
            </a:r>
            <a:r>
              <a:rPr dirty="0" spc="-35"/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0">
                <a:latin typeface="Times New Roman"/>
                <a:cs typeface="Times New Roman"/>
              </a:rPr>
              <a:t> </a:t>
            </a:r>
            <a:r>
              <a:rPr dirty="0"/>
              <a:t>Bütçe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67536" y="1741269"/>
            <a:ext cx="7192645" cy="164718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400" b="1">
                <a:latin typeface="Times New Roman"/>
                <a:cs typeface="Times New Roman"/>
              </a:rPr>
              <a:t>6. Ö</a:t>
            </a:r>
            <a:r>
              <a:rPr dirty="0" sz="2400" spc="-20" b="1">
                <a:latin typeface="Times New Roman"/>
                <a:cs typeface="Times New Roman"/>
              </a:rPr>
              <a:t>z</a:t>
            </a:r>
            <a:r>
              <a:rPr dirty="0" sz="2400" b="1">
                <a:latin typeface="Times New Roman"/>
                <a:cs typeface="Times New Roman"/>
              </a:rPr>
              <a:t>el ihtiyaç</a:t>
            </a:r>
            <a:r>
              <a:rPr dirty="0" sz="2400" spc="-10" b="1">
                <a:latin typeface="Times New Roman"/>
                <a:cs typeface="Times New Roman"/>
              </a:rPr>
              <a:t> </a:t>
            </a:r>
            <a:r>
              <a:rPr dirty="0" sz="2400" b="1">
                <a:latin typeface="Times New Roman"/>
                <a:cs typeface="Times New Roman"/>
              </a:rPr>
              <a:t>desteği:</a:t>
            </a: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3500">
              <a:latin typeface="Times New Roman"/>
              <a:cs typeface="Times New Roman"/>
            </a:endParaRPr>
          </a:p>
          <a:p>
            <a:pPr marL="271780" indent="-259079">
              <a:lnSpc>
                <a:spcPct val="100000"/>
              </a:lnSpc>
              <a:buFont typeface="Arial"/>
              <a:buChar char="•"/>
              <a:tabLst>
                <a:tab pos="271780" algn="l"/>
              </a:tabLst>
            </a:pPr>
            <a:r>
              <a:rPr dirty="0" sz="2400">
                <a:latin typeface="Times New Roman"/>
                <a:cs typeface="Times New Roman"/>
              </a:rPr>
              <a:t>Engel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i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kat</a:t>
            </a:r>
            <a:r>
              <a:rPr dirty="0" sz="2400" spc="5">
                <a:latin typeface="Times New Roman"/>
                <a:cs typeface="Times New Roman"/>
              </a:rPr>
              <a:t>ı</a:t>
            </a:r>
            <a:r>
              <a:rPr dirty="0" sz="2400">
                <a:latin typeface="Times New Roman"/>
                <a:cs typeface="Times New Roman"/>
              </a:rPr>
              <a:t>lı</a:t>
            </a:r>
            <a:r>
              <a:rPr dirty="0" sz="2400" spc="-2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cı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 spc="-10">
                <a:latin typeface="Times New Roman"/>
                <a:cs typeface="Times New Roman"/>
              </a:rPr>
              <a:t>a</a:t>
            </a:r>
            <a:r>
              <a:rPr dirty="0" sz="2400">
                <a:latin typeface="Times New Roman"/>
                <a:cs typeface="Times New Roman"/>
              </a:rPr>
              <a:t>r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e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doğrudan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işk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li</a:t>
            </a:r>
            <a:r>
              <a:rPr dirty="0" sz="2400" spc="-5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ave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harca</a:t>
            </a:r>
            <a:r>
              <a:rPr dirty="0" sz="2400" spc="-1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al</a:t>
            </a:r>
            <a:r>
              <a:rPr dirty="0" sz="2400" spc="5">
                <a:latin typeface="Times New Roman"/>
                <a:cs typeface="Times New Roman"/>
              </a:rPr>
              <a:t>a</a:t>
            </a:r>
            <a:r>
              <a:rPr dirty="0" sz="2400">
                <a:latin typeface="Times New Roman"/>
                <a:cs typeface="Times New Roman"/>
              </a:rPr>
              <a:t>r</a:t>
            </a:r>
            <a:endParaRPr sz="2400">
              <a:latin typeface="Times New Roman"/>
              <a:cs typeface="Times New Roman"/>
            </a:endParaRPr>
          </a:p>
          <a:p>
            <a:pPr marL="271780" indent="-259079">
              <a:lnSpc>
                <a:spcPct val="100000"/>
              </a:lnSpc>
              <a:spcBef>
                <a:spcPts val="575"/>
              </a:spcBef>
              <a:buFont typeface="Arial"/>
              <a:buChar char="•"/>
              <a:tabLst>
                <a:tab pos="271780" algn="l"/>
              </a:tabLst>
            </a:pPr>
            <a:r>
              <a:rPr dirty="0" sz="2400">
                <a:latin typeface="Times New Roman"/>
                <a:cs typeface="Times New Roman"/>
              </a:rPr>
              <a:t>Gerçek </a:t>
            </a:r>
            <a:r>
              <a:rPr dirty="0" sz="2400" spc="-2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al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yet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22272" y="723877"/>
            <a:ext cx="6453505" cy="43243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Str</a:t>
            </a:r>
            <a:r>
              <a:rPr dirty="0" sz="3200" spc="10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jik</a:t>
            </a:r>
            <a:r>
              <a:rPr dirty="0" sz="3200" spc="-3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klık</a:t>
            </a:r>
            <a:r>
              <a:rPr dirty="0" sz="3200" spc="-6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–</a:t>
            </a:r>
            <a:r>
              <a:rPr dirty="0" sz="3200" spc="-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Bütç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-Opsi</a:t>
            </a:r>
            <a:r>
              <a:rPr dirty="0" sz="3200" spc="10" b="1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on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e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1682477"/>
            <a:ext cx="8298180" cy="45015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 marR="941705">
              <a:lnSpc>
                <a:spcPct val="100000"/>
              </a:lnSpc>
            </a:pPr>
            <a:r>
              <a:rPr dirty="0" sz="2400">
                <a:latin typeface="Times New Roman"/>
                <a:cs typeface="Times New Roman"/>
              </a:rPr>
              <a:t>Ulusötesi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eğiti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,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öğret</a:t>
            </a:r>
            <a:r>
              <a:rPr dirty="0" sz="2400" spc="-1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ve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öğren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e </a:t>
            </a:r>
            <a:r>
              <a:rPr dirty="0" sz="2400" spc="-10">
                <a:latin typeface="Times New Roman"/>
                <a:cs typeface="Times New Roman"/>
              </a:rPr>
              <a:t>f</a:t>
            </a:r>
            <a:r>
              <a:rPr dirty="0" sz="2400">
                <a:latin typeface="Times New Roman"/>
                <a:cs typeface="Times New Roman"/>
              </a:rPr>
              <a:t>aal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yetleri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(Hedef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ve</a:t>
            </a:r>
            <a:r>
              <a:rPr dirty="0" sz="2400">
                <a:latin typeface="Times New Roman"/>
                <a:cs typeface="Times New Roman"/>
              </a:rPr>
              <a:t> sonuç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ara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ula</a:t>
            </a:r>
            <a:r>
              <a:rPr dirty="0" sz="2400" spc="5">
                <a:latin typeface="Times New Roman"/>
                <a:cs typeface="Times New Roman"/>
              </a:rPr>
              <a:t>ş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ak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iç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n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gerekli</a:t>
            </a:r>
            <a:r>
              <a:rPr dirty="0" sz="2400" spc="-3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ol</a:t>
            </a:r>
            <a:r>
              <a:rPr dirty="0" sz="2400" spc="-1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alı</a:t>
            </a:r>
            <a:r>
              <a:rPr dirty="0" sz="2400" spc="-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ve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başvu</a:t>
            </a:r>
            <a:r>
              <a:rPr dirty="0" sz="2400" spc="5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u for</a:t>
            </a:r>
            <a:r>
              <a:rPr dirty="0" sz="2400" spc="-2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unda</a:t>
            </a:r>
            <a:r>
              <a:rPr dirty="0" sz="2400">
                <a:latin typeface="Times New Roman"/>
                <a:cs typeface="Times New Roman"/>
              </a:rPr>
              <a:t> gerekçe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endi</a:t>
            </a:r>
            <a:r>
              <a:rPr dirty="0" sz="2400" spc="-15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il</a:t>
            </a:r>
            <a:r>
              <a:rPr dirty="0" sz="2400" spc="-2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elid</a:t>
            </a:r>
            <a:r>
              <a:rPr dirty="0" sz="2400" spc="-10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r</a:t>
            </a:r>
            <a:r>
              <a:rPr dirty="0" sz="2400" spc="5">
                <a:latin typeface="Times New Roman"/>
                <a:cs typeface="Times New Roman"/>
              </a:rPr>
              <a:t>)</a:t>
            </a:r>
            <a:r>
              <a:rPr dirty="0" sz="2400">
                <a:latin typeface="Times New Roman"/>
                <a:cs typeface="Times New Roman"/>
              </a:rPr>
              <a:t>:</a:t>
            </a:r>
            <a:endParaRPr sz="2400">
              <a:latin typeface="Times New Roman"/>
              <a:cs typeface="Times New Roman"/>
            </a:endParaRPr>
          </a:p>
          <a:p>
            <a:pPr marL="12700" indent="40068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659765" algn="l"/>
              </a:tabLst>
            </a:pPr>
            <a:r>
              <a:rPr dirty="0" sz="2400">
                <a:latin typeface="Times New Roman"/>
                <a:cs typeface="Times New Roman"/>
              </a:rPr>
              <a:t>Uzun dönem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öğret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m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veya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eği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im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görevlend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r</a:t>
            </a:r>
            <a:r>
              <a:rPr dirty="0" sz="2400" spc="-1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el</a:t>
            </a:r>
            <a:r>
              <a:rPr dirty="0" sz="2400" spc="5">
                <a:latin typeface="Times New Roman"/>
                <a:cs typeface="Times New Roman"/>
              </a:rPr>
              <a:t>e</a:t>
            </a:r>
            <a:r>
              <a:rPr dirty="0" sz="2400">
                <a:latin typeface="Times New Roman"/>
                <a:cs typeface="Times New Roman"/>
              </a:rPr>
              <a:t>ri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(</a:t>
            </a:r>
            <a:r>
              <a:rPr dirty="0" sz="2400" spc="25">
                <a:latin typeface="Times New Roman"/>
                <a:cs typeface="Times New Roman"/>
              </a:rPr>
              <a:t>2</a:t>
            </a:r>
            <a:r>
              <a:rPr dirty="0" sz="2400">
                <a:latin typeface="Times New Roman"/>
                <a:cs typeface="Times New Roman"/>
              </a:rPr>
              <a:t>-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12 ay)</a:t>
            </a:r>
            <a:endParaRPr sz="2400">
              <a:latin typeface="Times New Roman"/>
              <a:cs typeface="Times New Roman"/>
            </a:endParaRPr>
          </a:p>
          <a:p>
            <a:pPr marL="659130" indent="-245745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659765" algn="l"/>
              </a:tabLst>
            </a:pPr>
            <a:r>
              <a:rPr dirty="0" sz="2400">
                <a:latin typeface="Times New Roman"/>
                <a:cs typeface="Times New Roman"/>
              </a:rPr>
              <a:t>Kısa dönem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ortak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personel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eğitim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etkinlikl</a:t>
            </a:r>
            <a:r>
              <a:rPr dirty="0" sz="2400" spc="-15">
                <a:latin typeface="Times New Roman"/>
                <a:cs typeface="Times New Roman"/>
              </a:rPr>
              <a:t>e</a:t>
            </a:r>
            <a:r>
              <a:rPr dirty="0" sz="2400">
                <a:latin typeface="Times New Roman"/>
                <a:cs typeface="Times New Roman"/>
              </a:rPr>
              <a:t>ri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(5 gü</a:t>
            </a:r>
            <a:r>
              <a:rPr dirty="0" sz="2400" spc="15">
                <a:latin typeface="Times New Roman"/>
                <a:cs typeface="Times New Roman"/>
              </a:rPr>
              <a:t>n</a:t>
            </a:r>
            <a:r>
              <a:rPr dirty="0" sz="2400">
                <a:latin typeface="Times New Roman"/>
                <a:cs typeface="Times New Roman"/>
              </a:rPr>
              <a:t>- 2 ay)</a:t>
            </a:r>
            <a:endParaRPr sz="2400">
              <a:latin typeface="Times New Roman"/>
              <a:cs typeface="Times New Roman"/>
            </a:endParaRPr>
          </a:p>
          <a:p>
            <a:pPr marL="12700" marR="2051685" indent="400685">
              <a:lnSpc>
                <a:spcPct val="120000"/>
              </a:lnSpc>
              <a:buFont typeface="Arial"/>
              <a:buChar char="–"/>
              <a:tabLst>
                <a:tab pos="659765" algn="l"/>
              </a:tabLst>
            </a:pPr>
            <a:r>
              <a:rPr dirty="0" sz="2400">
                <a:latin typeface="Times New Roman"/>
                <a:cs typeface="Times New Roman"/>
              </a:rPr>
              <a:t>Öğrenc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le</a:t>
            </a:r>
            <a:r>
              <a:rPr dirty="0" sz="2400" spc="5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in</a:t>
            </a:r>
            <a:r>
              <a:rPr dirty="0" sz="2400" spc="-4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kar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a ha</a:t>
            </a:r>
            <a:r>
              <a:rPr dirty="0" sz="2400" spc="5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eke</a:t>
            </a:r>
            <a:r>
              <a:rPr dirty="0" sz="2400" spc="5">
                <a:latin typeface="Times New Roman"/>
                <a:cs typeface="Times New Roman"/>
              </a:rPr>
              <a:t>t</a:t>
            </a:r>
            <a:r>
              <a:rPr dirty="0" sz="2400">
                <a:latin typeface="Times New Roman"/>
                <a:cs typeface="Times New Roman"/>
              </a:rPr>
              <a:t>li</a:t>
            </a:r>
            <a:r>
              <a:rPr dirty="0" sz="2400" spc="-10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iği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(5 gü</a:t>
            </a:r>
            <a:r>
              <a:rPr dirty="0" sz="2400" spc="20">
                <a:latin typeface="Times New Roman"/>
                <a:cs typeface="Times New Roman"/>
              </a:rPr>
              <a:t>n</a:t>
            </a:r>
            <a:r>
              <a:rPr dirty="0" sz="2400">
                <a:latin typeface="Times New Roman"/>
                <a:cs typeface="Times New Roman"/>
              </a:rPr>
              <a:t>-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 ay)</a:t>
            </a:r>
            <a:r>
              <a:rPr dirty="0" sz="2400">
                <a:latin typeface="Times New Roman"/>
                <a:cs typeface="Times New Roman"/>
              </a:rPr>
              <a:t> Hibe:</a:t>
            </a:r>
            <a:endParaRPr sz="2400">
              <a:latin typeface="Times New Roman"/>
              <a:cs typeface="Times New Roman"/>
            </a:endParaRPr>
          </a:p>
          <a:p>
            <a:pPr marL="413384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–</a:t>
            </a:r>
            <a:r>
              <a:rPr dirty="0" sz="2400">
                <a:latin typeface="Times New Roman"/>
                <a:cs typeface="Times New Roman"/>
              </a:rPr>
              <a:t>Seyahat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(10</a:t>
            </a:r>
            <a:r>
              <a:rPr dirty="0" sz="2400" spc="5">
                <a:latin typeface="Times New Roman"/>
                <a:cs typeface="Times New Roman"/>
              </a:rPr>
              <a:t>0-</a:t>
            </a:r>
            <a:r>
              <a:rPr dirty="0" sz="2400">
                <a:latin typeface="Times New Roman"/>
                <a:cs typeface="Times New Roman"/>
              </a:rPr>
              <a:t>1999 km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275 </a:t>
            </a:r>
            <a:r>
              <a:rPr dirty="0" sz="2400">
                <a:latin typeface="Times New Roman"/>
                <a:cs typeface="Times New Roman"/>
              </a:rPr>
              <a:t>€</a:t>
            </a:r>
            <a:r>
              <a:rPr dirty="0" sz="2400">
                <a:latin typeface="Times New Roman"/>
                <a:cs typeface="Times New Roman"/>
              </a:rPr>
              <a:t>, 2000 k</a:t>
            </a:r>
            <a:r>
              <a:rPr dirty="0" sz="2400" spc="-2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-</a:t>
            </a:r>
            <a:r>
              <a:rPr dirty="0" sz="2400" spc="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360 </a:t>
            </a:r>
            <a:r>
              <a:rPr dirty="0" sz="2400">
                <a:latin typeface="Times New Roman"/>
                <a:cs typeface="Times New Roman"/>
              </a:rPr>
              <a:t>€</a:t>
            </a:r>
            <a:r>
              <a:rPr dirty="0" sz="240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  <a:p>
            <a:pPr marL="413384" marR="445134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–</a:t>
            </a:r>
            <a:r>
              <a:rPr dirty="0" sz="2400">
                <a:latin typeface="Times New Roman"/>
                <a:cs typeface="Times New Roman"/>
              </a:rPr>
              <a:t>Harc</a:t>
            </a:r>
            <a:r>
              <a:rPr dirty="0" sz="2400" spc="5">
                <a:latin typeface="Times New Roman"/>
                <a:cs typeface="Times New Roman"/>
              </a:rPr>
              <a:t>ı</a:t>
            </a:r>
            <a:r>
              <a:rPr dirty="0" sz="2400">
                <a:latin typeface="Times New Roman"/>
                <a:cs typeface="Times New Roman"/>
              </a:rPr>
              <a:t>rah</a:t>
            </a:r>
            <a:r>
              <a:rPr dirty="0" sz="2400" spc="-2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( kal</a:t>
            </a:r>
            <a:r>
              <a:rPr dirty="0" sz="2400" spc="5">
                <a:latin typeface="Times New Roman"/>
                <a:cs typeface="Times New Roman"/>
              </a:rPr>
              <a:t>ı</a:t>
            </a:r>
            <a:r>
              <a:rPr dirty="0" sz="2400">
                <a:latin typeface="Times New Roman"/>
                <a:cs typeface="Times New Roman"/>
              </a:rPr>
              <a:t>ş</a:t>
            </a:r>
            <a:r>
              <a:rPr dirty="0" sz="2400" spc="-2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sürel</a:t>
            </a:r>
            <a:r>
              <a:rPr dirty="0" sz="2400" spc="5">
                <a:latin typeface="Times New Roman"/>
                <a:cs typeface="Times New Roman"/>
              </a:rPr>
              <a:t>e</a:t>
            </a:r>
            <a:r>
              <a:rPr dirty="0" sz="2400">
                <a:latin typeface="Times New Roman"/>
                <a:cs typeface="Times New Roman"/>
              </a:rPr>
              <a:t>r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>
                <a:latin typeface="Times New Roman"/>
                <a:cs typeface="Times New Roman"/>
              </a:rPr>
              <a:t>ne</a:t>
            </a:r>
            <a:r>
              <a:rPr dirty="0" sz="2400" spc="-5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deği</a:t>
            </a:r>
            <a:r>
              <a:rPr dirty="0" sz="2400" spc="5">
                <a:latin typeface="Times New Roman"/>
                <a:cs typeface="Times New Roman"/>
              </a:rPr>
              <a:t>ş</a:t>
            </a:r>
            <a:r>
              <a:rPr dirty="0" sz="2400">
                <a:latin typeface="Times New Roman"/>
                <a:cs typeface="Times New Roman"/>
              </a:rPr>
              <a:t>ik</a:t>
            </a:r>
            <a:r>
              <a:rPr dirty="0" sz="2400" spc="5">
                <a:latin typeface="Times New Roman"/>
                <a:cs typeface="Times New Roman"/>
              </a:rPr>
              <a:t>l</a:t>
            </a:r>
            <a:r>
              <a:rPr dirty="0" sz="2400">
                <a:latin typeface="Times New Roman"/>
                <a:cs typeface="Times New Roman"/>
              </a:rPr>
              <a:t>ik</a:t>
            </a:r>
            <a:r>
              <a:rPr dirty="0" sz="2400" spc="-3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göster</a:t>
            </a:r>
            <a:r>
              <a:rPr dirty="0" sz="2400" spc="5">
                <a:latin typeface="Times New Roman"/>
                <a:cs typeface="Times New Roman"/>
              </a:rPr>
              <a:t>i</a:t>
            </a:r>
            <a:r>
              <a:rPr dirty="0" sz="2400" spc="-130">
                <a:latin typeface="Times New Roman"/>
                <a:cs typeface="Times New Roman"/>
              </a:rPr>
              <a:t>r</a:t>
            </a:r>
            <a:r>
              <a:rPr dirty="0" sz="2400">
                <a:latin typeface="Times New Roman"/>
                <a:cs typeface="Times New Roman"/>
              </a:rPr>
              <a:t>.</a:t>
            </a:r>
            <a:r>
              <a:rPr dirty="0" sz="2400" spc="-4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Bkz. progr</a:t>
            </a:r>
            <a:r>
              <a:rPr dirty="0" sz="2400" spc="5">
                <a:latin typeface="Times New Roman"/>
                <a:cs typeface="Times New Roman"/>
              </a:rPr>
              <a:t>a</a:t>
            </a:r>
            <a:r>
              <a:rPr dirty="0" sz="2400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rehberi)</a:t>
            </a:r>
            <a:endParaRPr sz="2400">
              <a:latin typeface="Times New Roman"/>
              <a:cs typeface="Times New Roman"/>
            </a:endParaRPr>
          </a:p>
          <a:p>
            <a:pPr marL="413384">
              <a:lnSpc>
                <a:spcPct val="100000"/>
              </a:lnSpc>
              <a:spcBef>
                <a:spcPts val="575"/>
              </a:spcBef>
            </a:pPr>
            <a:r>
              <a:rPr dirty="0" sz="2400" spc="-5">
                <a:latin typeface="Arial"/>
                <a:cs typeface="Arial"/>
              </a:rPr>
              <a:t>–</a:t>
            </a:r>
            <a:r>
              <a:rPr dirty="0" sz="2400">
                <a:latin typeface="Times New Roman"/>
                <a:cs typeface="Times New Roman"/>
              </a:rPr>
              <a:t>Dil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Desteği</a:t>
            </a:r>
            <a:r>
              <a:rPr dirty="0" sz="2400" spc="-10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(uzun</a:t>
            </a:r>
            <a:r>
              <a:rPr dirty="0" sz="2400" spc="-15">
                <a:latin typeface="Times New Roman"/>
                <a:cs typeface="Times New Roman"/>
              </a:rPr>
              <a:t> </a:t>
            </a:r>
            <a:r>
              <a:rPr dirty="0" sz="2400">
                <a:latin typeface="Times New Roman"/>
                <a:cs typeface="Times New Roman"/>
              </a:rPr>
              <a:t>döne</a:t>
            </a:r>
            <a:r>
              <a:rPr dirty="0" sz="2400" spc="-25">
                <a:latin typeface="Times New Roman"/>
                <a:cs typeface="Times New Roman"/>
              </a:rPr>
              <a:t>m</a:t>
            </a:r>
            <a:r>
              <a:rPr dirty="0" sz="2400">
                <a:latin typeface="Times New Roman"/>
                <a:cs typeface="Times New Roman"/>
              </a:rPr>
              <a:t>)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26491" y="832101"/>
            <a:ext cx="7479665" cy="8972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4000" spc="-20">
                <a:solidFill>
                  <a:srgbClr val="D4384A"/>
                </a:solidFill>
                <a:latin typeface="Arial"/>
                <a:cs typeface="Arial"/>
              </a:rPr>
              <a:t>Stratejik</a:t>
            </a:r>
            <a:r>
              <a:rPr dirty="0" sz="4000" spc="10">
                <a:solidFill>
                  <a:srgbClr val="D4384A"/>
                </a:solidFill>
                <a:latin typeface="Arial"/>
                <a:cs typeface="Arial"/>
              </a:rPr>
              <a:t> </a:t>
            </a:r>
            <a:r>
              <a:rPr dirty="0" sz="4000" spc="-20">
                <a:solidFill>
                  <a:srgbClr val="D4384A"/>
                </a:solidFill>
                <a:latin typeface="Arial"/>
                <a:cs typeface="Arial"/>
              </a:rPr>
              <a:t>Orta</a:t>
            </a:r>
            <a:r>
              <a:rPr dirty="0" sz="4000" spc="-10">
                <a:solidFill>
                  <a:srgbClr val="D4384A"/>
                </a:solidFill>
                <a:latin typeface="Arial"/>
                <a:cs typeface="Arial"/>
              </a:rPr>
              <a:t>k</a:t>
            </a:r>
            <a:r>
              <a:rPr dirty="0" sz="4000" spc="-15">
                <a:solidFill>
                  <a:srgbClr val="D4384A"/>
                </a:solidFill>
                <a:latin typeface="Arial"/>
                <a:cs typeface="Arial"/>
              </a:rPr>
              <a:t>lık</a:t>
            </a:r>
            <a:r>
              <a:rPr dirty="0" sz="4000" spc="25">
                <a:solidFill>
                  <a:srgbClr val="D4384A"/>
                </a:solidFill>
                <a:latin typeface="Arial"/>
                <a:cs typeface="Arial"/>
              </a:rPr>
              <a:t> </a:t>
            </a:r>
            <a:r>
              <a:rPr dirty="0" sz="4000" spc="-15">
                <a:solidFill>
                  <a:srgbClr val="D4384A"/>
                </a:solidFill>
                <a:latin typeface="Arial"/>
                <a:cs typeface="Arial"/>
              </a:rPr>
              <a:t>-</a:t>
            </a:r>
            <a:r>
              <a:rPr dirty="0" sz="4000" spc="5">
                <a:solidFill>
                  <a:srgbClr val="D4384A"/>
                </a:solidFill>
                <a:latin typeface="Arial"/>
                <a:cs typeface="Arial"/>
              </a:rPr>
              <a:t> </a:t>
            </a:r>
            <a:r>
              <a:rPr dirty="0" sz="4000" spc="-20">
                <a:solidFill>
                  <a:srgbClr val="D4384A"/>
                </a:solidFill>
                <a:latin typeface="Arial"/>
                <a:cs typeface="Arial"/>
              </a:rPr>
              <a:t>Mesleki</a:t>
            </a:r>
            <a:r>
              <a:rPr dirty="0" sz="4000" spc="15">
                <a:solidFill>
                  <a:srgbClr val="D4384A"/>
                </a:solidFill>
                <a:latin typeface="Arial"/>
                <a:cs typeface="Arial"/>
              </a:rPr>
              <a:t> </a:t>
            </a:r>
            <a:r>
              <a:rPr dirty="0" sz="4000" spc="-20">
                <a:solidFill>
                  <a:srgbClr val="D4384A"/>
                </a:solidFill>
                <a:latin typeface="Arial"/>
                <a:cs typeface="Arial"/>
              </a:rPr>
              <a:t>Eğitim</a:t>
            </a:r>
            <a:endParaRPr sz="400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565"/>
              </a:spcBef>
            </a:pPr>
            <a:r>
              <a:rPr dirty="0" sz="1900" spc="-15" i="1">
                <a:latin typeface="Arial"/>
                <a:cs typeface="Arial"/>
              </a:rPr>
              <a:t>Ör</a:t>
            </a:r>
            <a:r>
              <a:rPr dirty="0" sz="1900" spc="-10" i="1">
                <a:latin typeface="Arial"/>
                <a:cs typeface="Arial"/>
              </a:rPr>
              <a:t>n</a:t>
            </a:r>
            <a:r>
              <a:rPr dirty="0" sz="1900" spc="-10" i="1">
                <a:latin typeface="Arial"/>
                <a:cs typeface="Arial"/>
              </a:rPr>
              <a:t>ek</a:t>
            </a:r>
            <a:r>
              <a:rPr dirty="0" sz="1900" spc="10" i="1">
                <a:latin typeface="Arial"/>
                <a:cs typeface="Arial"/>
              </a:rPr>
              <a:t> </a:t>
            </a:r>
            <a:r>
              <a:rPr dirty="0" sz="1900" spc="-10" i="1">
                <a:latin typeface="Arial"/>
                <a:cs typeface="Arial"/>
              </a:rPr>
              <a:t>Proje:</a:t>
            </a:r>
            <a:endParaRPr sz="19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042241"/>
            <a:ext cx="8039734" cy="29311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900" spc="-200" b="1">
                <a:latin typeface="Arial"/>
                <a:cs typeface="Arial"/>
              </a:rPr>
              <a:t>Y</a:t>
            </a:r>
            <a:r>
              <a:rPr dirty="0" sz="1900" spc="-15" b="1">
                <a:latin typeface="Arial"/>
                <a:cs typeface="Arial"/>
              </a:rPr>
              <a:t>AR</a:t>
            </a:r>
            <a:r>
              <a:rPr dirty="0" sz="1900" spc="-165" b="1">
                <a:latin typeface="Arial"/>
                <a:cs typeface="Arial"/>
              </a:rPr>
              <a:t>A</a:t>
            </a:r>
            <a:r>
              <a:rPr dirty="0" sz="1900" spc="-10" b="1">
                <a:latin typeface="Arial"/>
                <a:cs typeface="Arial"/>
              </a:rPr>
              <a:t>TICILIK</a:t>
            </a:r>
            <a:r>
              <a:rPr dirty="0" sz="1900" spc="30" b="1">
                <a:latin typeface="Arial"/>
                <a:cs typeface="Arial"/>
              </a:rPr>
              <a:t> </a:t>
            </a:r>
            <a:r>
              <a:rPr dirty="0" sz="1900" spc="-15" b="1">
                <a:latin typeface="Arial"/>
                <a:cs typeface="Arial"/>
              </a:rPr>
              <a:t>VE</a:t>
            </a:r>
            <a:r>
              <a:rPr dirty="0" sz="1900" spc="-50" b="1">
                <a:latin typeface="Arial"/>
                <a:cs typeface="Arial"/>
              </a:rPr>
              <a:t> </a:t>
            </a:r>
            <a:r>
              <a:rPr dirty="0" sz="1900" spc="-15" b="1">
                <a:latin typeface="Arial"/>
                <a:cs typeface="Arial"/>
              </a:rPr>
              <a:t>Y</a:t>
            </a:r>
            <a:r>
              <a:rPr dirty="0" sz="1900" spc="-25" b="1">
                <a:latin typeface="Arial"/>
                <a:cs typeface="Arial"/>
              </a:rPr>
              <a:t>E</a:t>
            </a:r>
            <a:r>
              <a:rPr dirty="0" sz="1900" spc="-10" b="1">
                <a:latin typeface="Arial"/>
                <a:cs typeface="Arial"/>
              </a:rPr>
              <a:t>NİLİK</a:t>
            </a:r>
            <a:endParaRPr sz="1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7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900" spc="-15" b="1">
                <a:latin typeface="Arial"/>
                <a:cs typeface="Arial"/>
              </a:rPr>
              <a:t>P</a:t>
            </a:r>
            <a:r>
              <a:rPr dirty="0" sz="1900" spc="-20" b="1">
                <a:latin typeface="Arial"/>
                <a:cs typeface="Arial"/>
              </a:rPr>
              <a:t>r</a:t>
            </a:r>
            <a:r>
              <a:rPr dirty="0" sz="1900" spc="-10" b="1">
                <a:latin typeface="Arial"/>
                <a:cs typeface="Arial"/>
              </a:rPr>
              <a:t>oje</a:t>
            </a:r>
            <a:r>
              <a:rPr dirty="0" sz="1900" spc="10" b="1">
                <a:latin typeface="Arial"/>
                <a:cs typeface="Arial"/>
              </a:rPr>
              <a:t> </a:t>
            </a:r>
            <a:r>
              <a:rPr dirty="0" sz="1900" spc="-15" b="1">
                <a:latin typeface="Arial"/>
                <a:cs typeface="Arial"/>
              </a:rPr>
              <a:t>sa</a:t>
            </a:r>
            <a:r>
              <a:rPr dirty="0" sz="1900" spc="-10" b="1">
                <a:latin typeface="Arial"/>
                <a:cs typeface="Arial"/>
              </a:rPr>
              <a:t>h</a:t>
            </a:r>
            <a:r>
              <a:rPr dirty="0" sz="1900" spc="-10" b="1">
                <a:latin typeface="Arial"/>
                <a:cs typeface="Arial"/>
              </a:rPr>
              <a:t>ibi:</a:t>
            </a:r>
            <a:r>
              <a:rPr dirty="0" sz="1900" spc="15" b="1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Küçük</a:t>
            </a:r>
            <a:r>
              <a:rPr dirty="0" sz="1900" spc="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ölçekli</a:t>
            </a:r>
            <a:r>
              <a:rPr dirty="0" sz="1900" spc="3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işletme</a:t>
            </a:r>
            <a:endParaRPr sz="1900">
              <a:latin typeface="Arial"/>
              <a:cs typeface="Arial"/>
            </a:endParaRPr>
          </a:p>
          <a:p>
            <a:pPr marL="12700" marR="224154">
              <a:lnSpc>
                <a:spcPts val="1830"/>
              </a:lnSpc>
              <a:spcBef>
                <a:spcPts val="434"/>
              </a:spcBef>
            </a:pPr>
            <a:r>
              <a:rPr dirty="0" sz="1900" spc="-15" b="1">
                <a:latin typeface="Arial"/>
                <a:cs typeface="Arial"/>
              </a:rPr>
              <a:t>A</a:t>
            </a:r>
            <a:r>
              <a:rPr dirty="0" sz="1900" spc="-30" b="1">
                <a:latin typeface="Arial"/>
                <a:cs typeface="Arial"/>
              </a:rPr>
              <a:t>m</a:t>
            </a:r>
            <a:r>
              <a:rPr dirty="0" sz="1900" spc="-10" b="1">
                <a:latin typeface="Arial"/>
                <a:cs typeface="Arial"/>
              </a:rPr>
              <a:t>aç:</a:t>
            </a:r>
            <a:r>
              <a:rPr dirty="0" sz="1900" spc="30" b="1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Kuru</a:t>
            </a:r>
            <a:r>
              <a:rPr dirty="0" sz="1900" spc="-15">
                <a:latin typeface="Arial"/>
                <a:cs typeface="Arial"/>
              </a:rPr>
              <a:t>m</a:t>
            </a:r>
            <a:r>
              <a:rPr dirty="0" sz="1900" spc="-10">
                <a:latin typeface="Arial"/>
                <a:cs typeface="Arial"/>
              </a:rPr>
              <a:t>sal</a:t>
            </a:r>
            <a:r>
              <a:rPr dirty="0" sz="1900" spc="3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gelişimi</a:t>
            </a:r>
            <a:r>
              <a:rPr dirty="0" sz="1900" spc="3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ve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ü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5">
                <a:latin typeface="Arial"/>
                <a:cs typeface="Arial"/>
              </a:rPr>
              <a:t>ün</a:t>
            </a:r>
            <a:r>
              <a:rPr dirty="0" sz="1900" spc="2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yarat</a:t>
            </a:r>
            <a:r>
              <a:rPr dirty="0" sz="1900" spc="-15">
                <a:latin typeface="Arial"/>
                <a:cs typeface="Arial"/>
              </a:rPr>
              <a:t>m</a:t>
            </a:r>
            <a:r>
              <a:rPr dirty="0" sz="1900" spc="-10">
                <a:latin typeface="Arial"/>
                <a:cs typeface="Arial"/>
              </a:rPr>
              <a:t>ayı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kolaylaştı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5">
                <a:latin typeface="Arial"/>
                <a:cs typeface="Arial"/>
              </a:rPr>
              <a:t>an</a:t>
            </a:r>
            <a:r>
              <a:rPr dirty="0" sz="1900" spc="5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metodolojile</a:t>
            </a:r>
            <a:r>
              <a:rPr dirty="0" sz="1900" spc="-114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,</a:t>
            </a:r>
            <a:r>
              <a:rPr dirty="0" sz="1900" spc="-10">
                <a:latin typeface="Arial"/>
                <a:cs typeface="Arial"/>
              </a:rPr>
              <a:t> araçlar</a:t>
            </a:r>
            <a:r>
              <a:rPr dirty="0" sz="1900" spc="2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ve</a:t>
            </a:r>
            <a:r>
              <a:rPr dirty="0" sz="1900" spc="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kavramlar</a:t>
            </a:r>
            <a:r>
              <a:rPr dirty="0" sz="1900" spc="2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transfer</a:t>
            </a:r>
            <a:r>
              <a:rPr dirty="0" sz="1900" spc="2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edip</a:t>
            </a:r>
            <a:r>
              <a:rPr dirty="0" sz="1900" spc="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uygulamak</a:t>
            </a:r>
            <a:r>
              <a:rPr dirty="0" sz="1900" spc="4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suretiyle</a:t>
            </a:r>
            <a:r>
              <a:rPr dirty="0" sz="1900" spc="2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küçük</a:t>
            </a:r>
            <a:r>
              <a:rPr dirty="0" sz="1900" spc="1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işletmelerin</a:t>
            </a:r>
            <a:r>
              <a:rPr dirty="0" sz="1900" spc="-10">
                <a:latin typeface="Arial"/>
                <a:cs typeface="Arial"/>
              </a:rPr>
              <a:t> içinde</a:t>
            </a:r>
            <a:r>
              <a:rPr dirty="0" sz="1900" spc="2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yaratıcı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ve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yenilikçi</a:t>
            </a:r>
            <a:r>
              <a:rPr dirty="0" sz="1900" spc="3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bir</a:t>
            </a:r>
            <a:r>
              <a:rPr dirty="0" sz="1900" spc="1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kültü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5">
                <a:latin typeface="Arial"/>
                <a:cs typeface="Arial"/>
              </a:rPr>
              <a:t>ün</a:t>
            </a:r>
            <a:r>
              <a:rPr dirty="0" sz="1900" spc="3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yayılmasını</a:t>
            </a:r>
            <a:r>
              <a:rPr dirty="0" sz="1900" spc="1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desteklem</a:t>
            </a:r>
            <a:r>
              <a:rPr dirty="0" sz="1900" spc="-10">
                <a:latin typeface="Arial"/>
                <a:cs typeface="Arial"/>
              </a:rPr>
              <a:t>e</a:t>
            </a:r>
            <a:r>
              <a:rPr dirty="0" sz="1900" spc="-10">
                <a:latin typeface="Arial"/>
                <a:cs typeface="Arial"/>
              </a:rPr>
              <a:t>ktedir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dirty="0" sz="1900" spc="-10" b="1">
                <a:latin typeface="Arial"/>
                <a:cs typeface="Arial"/>
              </a:rPr>
              <a:t>Çıktı:</a:t>
            </a:r>
            <a:r>
              <a:rPr dirty="0" sz="1900" spc="20" b="1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Eylem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planla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ı</a:t>
            </a:r>
            <a:endParaRPr sz="1900">
              <a:latin typeface="Arial"/>
              <a:cs typeface="Arial"/>
            </a:endParaRPr>
          </a:p>
          <a:p>
            <a:pPr marL="12700" marR="278130">
              <a:lnSpc>
                <a:spcPts val="1820"/>
              </a:lnSpc>
              <a:spcBef>
                <a:spcPts val="445"/>
              </a:spcBef>
            </a:pPr>
            <a:r>
              <a:rPr dirty="0" sz="1900" spc="-10" b="1">
                <a:latin typeface="Arial"/>
                <a:cs typeface="Arial"/>
              </a:rPr>
              <a:t>Çıktı</a:t>
            </a:r>
            <a:r>
              <a:rPr dirty="0" sz="1900" spc="-5" b="1">
                <a:latin typeface="Arial"/>
                <a:cs typeface="Arial"/>
              </a:rPr>
              <a:t> </a:t>
            </a:r>
            <a:r>
              <a:rPr dirty="0" sz="1900" spc="-10" b="1">
                <a:latin typeface="Arial"/>
                <a:cs typeface="Arial"/>
              </a:rPr>
              <a:t>n</a:t>
            </a:r>
            <a:r>
              <a:rPr dirty="0" sz="1900" spc="-10" b="1">
                <a:latin typeface="Arial"/>
                <a:cs typeface="Arial"/>
              </a:rPr>
              <a:t>it</a:t>
            </a:r>
            <a:r>
              <a:rPr dirty="0" sz="1900" spc="-10" b="1">
                <a:latin typeface="Arial"/>
                <a:cs typeface="Arial"/>
              </a:rPr>
              <a:t>e</a:t>
            </a:r>
            <a:r>
              <a:rPr dirty="0" sz="1900" spc="-10" b="1">
                <a:latin typeface="Arial"/>
                <a:cs typeface="Arial"/>
              </a:rPr>
              <a:t>li</a:t>
            </a:r>
            <a:r>
              <a:rPr dirty="0" sz="1900" spc="-10" b="1">
                <a:latin typeface="Arial"/>
                <a:cs typeface="Arial"/>
              </a:rPr>
              <a:t>ğ</a:t>
            </a:r>
            <a:r>
              <a:rPr dirty="0" sz="1900" spc="-10" b="1">
                <a:latin typeface="Arial"/>
                <a:cs typeface="Arial"/>
              </a:rPr>
              <a:t>i:</a:t>
            </a:r>
            <a:r>
              <a:rPr dirty="0" sz="1900" spc="15" b="1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Başarı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vakala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ının</a:t>
            </a:r>
            <a:r>
              <a:rPr dirty="0" sz="1900" spc="3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eski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analizle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ine</a:t>
            </a:r>
            <a:r>
              <a:rPr dirty="0" sz="1900" spc="6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ve</a:t>
            </a:r>
            <a:r>
              <a:rPr dirty="0" sz="1900" spc="-5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m</a:t>
            </a:r>
            <a:r>
              <a:rPr dirty="0" sz="1900" spc="-10">
                <a:latin typeface="Arial"/>
                <a:cs typeface="Arial"/>
              </a:rPr>
              <a:t>etodolojile</a:t>
            </a:r>
            <a:r>
              <a:rPr dirty="0" sz="1900" spc="0">
                <a:latin typeface="Arial"/>
                <a:cs typeface="Arial"/>
              </a:rPr>
              <a:t>r</a:t>
            </a:r>
            <a:r>
              <a:rPr dirty="0" sz="1900" spc="-15">
                <a:latin typeface="Arial"/>
                <a:cs typeface="Arial"/>
              </a:rPr>
              <a:t>e</a:t>
            </a:r>
            <a:r>
              <a:rPr dirty="0" sz="1900" spc="-10">
                <a:latin typeface="Arial"/>
                <a:cs typeface="Arial"/>
              </a:rPr>
              <a:t> daya</a:t>
            </a:r>
            <a:r>
              <a:rPr dirty="0" sz="1900" spc="-10">
                <a:latin typeface="Arial"/>
                <a:cs typeface="Arial"/>
              </a:rPr>
              <a:t>n</a:t>
            </a:r>
            <a:r>
              <a:rPr dirty="0" sz="1900" spc="-10">
                <a:latin typeface="Arial"/>
                <a:cs typeface="Arial"/>
              </a:rPr>
              <a:t>ı</a:t>
            </a:r>
            <a:r>
              <a:rPr dirty="0" sz="1900" spc="-114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.</a:t>
            </a:r>
            <a:r>
              <a:rPr dirty="0" sz="1900" spc="-15">
                <a:latin typeface="Arial"/>
                <a:cs typeface="Arial"/>
              </a:rPr>
              <a:t> </a:t>
            </a:r>
            <a:r>
              <a:rPr dirty="0" sz="1900" spc="-165">
                <a:latin typeface="Arial"/>
                <a:cs typeface="Arial"/>
              </a:rPr>
              <a:t>Y</a:t>
            </a:r>
            <a:r>
              <a:rPr dirty="0" sz="1900" spc="-10">
                <a:latin typeface="Arial"/>
                <a:cs typeface="Arial"/>
              </a:rPr>
              <a:t>aratıcılık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ve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yenilik</a:t>
            </a:r>
            <a:r>
              <a:rPr dirty="0" sz="1900" spc="2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geliştirme</a:t>
            </a:r>
            <a:r>
              <a:rPr dirty="0" sz="1900" spc="3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ile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ilgili</a:t>
            </a:r>
            <a:r>
              <a:rPr dirty="0" sz="1900" spc="3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özel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ola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ak</a:t>
            </a:r>
            <a:r>
              <a:rPr dirty="0" sz="1900" spc="2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tasa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lan</a:t>
            </a:r>
            <a:r>
              <a:rPr dirty="0" sz="1900" spc="-15">
                <a:latin typeface="Arial"/>
                <a:cs typeface="Arial"/>
              </a:rPr>
              <a:t>m</a:t>
            </a:r>
            <a:r>
              <a:rPr dirty="0" sz="1900" spc="-10">
                <a:latin typeface="Arial"/>
                <a:cs typeface="Arial"/>
              </a:rPr>
              <a:t>ıştı</a:t>
            </a:r>
            <a:r>
              <a:rPr dirty="0" sz="1900" spc="-114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050"/>
              </a:lnSpc>
              <a:spcBef>
                <a:spcPts val="20"/>
              </a:spcBef>
            </a:pPr>
            <a:r>
              <a:rPr dirty="0" sz="1900" spc="-15" b="1">
                <a:latin typeface="Arial"/>
                <a:cs typeface="Arial"/>
              </a:rPr>
              <a:t>O</a:t>
            </a:r>
            <a:r>
              <a:rPr dirty="0" sz="1900" spc="-20" b="1">
                <a:latin typeface="Arial"/>
                <a:cs typeface="Arial"/>
              </a:rPr>
              <a:t>r</a:t>
            </a:r>
            <a:r>
              <a:rPr dirty="0" sz="1900" spc="-10" b="1">
                <a:latin typeface="Arial"/>
                <a:cs typeface="Arial"/>
              </a:rPr>
              <a:t>tak</a:t>
            </a:r>
            <a:r>
              <a:rPr dirty="0" sz="1900" spc="10" b="1">
                <a:latin typeface="Arial"/>
                <a:cs typeface="Arial"/>
              </a:rPr>
              <a:t> </a:t>
            </a:r>
            <a:r>
              <a:rPr dirty="0" sz="1900" spc="-15" b="1">
                <a:latin typeface="Arial"/>
                <a:cs typeface="Arial"/>
              </a:rPr>
              <a:t>kurumla</a:t>
            </a:r>
            <a:r>
              <a:rPr dirty="0" sz="1900" spc="-25" b="1">
                <a:latin typeface="Arial"/>
                <a:cs typeface="Arial"/>
              </a:rPr>
              <a:t>r</a:t>
            </a:r>
            <a:r>
              <a:rPr dirty="0" sz="1900" spc="-10" b="1">
                <a:latin typeface="Arial"/>
                <a:cs typeface="Arial"/>
              </a:rPr>
              <a:t>:</a:t>
            </a:r>
            <a:r>
              <a:rPr dirty="0" sz="1900" spc="30" b="1">
                <a:latin typeface="Arial"/>
                <a:cs typeface="Arial"/>
              </a:rPr>
              <a:t> </a:t>
            </a:r>
            <a:r>
              <a:rPr dirty="0" sz="1900" spc="-165">
                <a:latin typeface="Arial"/>
                <a:cs typeface="Arial"/>
              </a:rPr>
              <a:t>Y</a:t>
            </a:r>
            <a:r>
              <a:rPr dirty="0" sz="1900" spc="-10">
                <a:latin typeface="Arial"/>
                <a:cs typeface="Arial"/>
              </a:rPr>
              <a:t>aratıcı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sektörle</a:t>
            </a:r>
            <a:r>
              <a:rPr dirty="0" sz="1900" spc="-114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,</a:t>
            </a:r>
            <a:r>
              <a:rPr dirty="0" sz="1900" spc="2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yükseköğretim</a:t>
            </a:r>
            <a:r>
              <a:rPr dirty="0" sz="1900" spc="4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kurumları,</a:t>
            </a:r>
            <a:r>
              <a:rPr dirty="0" sz="1900" spc="2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küçük</a:t>
            </a:r>
            <a:r>
              <a:rPr dirty="0" sz="1900" spc="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ve</a:t>
            </a:r>
            <a:r>
              <a:rPr dirty="0" sz="1900" spc="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orta</a:t>
            </a:r>
            <a:endParaRPr sz="1900">
              <a:latin typeface="Arial"/>
              <a:cs typeface="Arial"/>
            </a:endParaRPr>
          </a:p>
          <a:p>
            <a:pPr marL="12700">
              <a:lnSpc>
                <a:spcPts val="2050"/>
              </a:lnSpc>
            </a:pPr>
            <a:r>
              <a:rPr dirty="0" sz="1900" spc="-10">
                <a:latin typeface="Arial"/>
                <a:cs typeface="Arial"/>
              </a:rPr>
              <a:t>ölçekli</a:t>
            </a:r>
            <a:r>
              <a:rPr dirty="0" sz="1900" spc="2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işletm</a:t>
            </a:r>
            <a:r>
              <a:rPr dirty="0" sz="1900" spc="-10">
                <a:latin typeface="Arial"/>
                <a:cs typeface="Arial"/>
              </a:rPr>
              <a:t>e</a:t>
            </a:r>
            <a:r>
              <a:rPr dirty="0" sz="1900" spc="-10">
                <a:latin typeface="Arial"/>
                <a:cs typeface="Arial"/>
              </a:rPr>
              <a:t>leri,</a:t>
            </a:r>
            <a:r>
              <a:rPr dirty="0" sz="1900" spc="5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işver</a:t>
            </a:r>
            <a:r>
              <a:rPr dirty="0" sz="1900" spc="-10">
                <a:latin typeface="Arial"/>
                <a:cs typeface="Arial"/>
              </a:rPr>
              <a:t>e</a:t>
            </a:r>
            <a:r>
              <a:rPr dirty="0" sz="1900" spc="-15">
                <a:latin typeface="Arial"/>
                <a:cs typeface="Arial"/>
              </a:rPr>
              <a:t>n</a:t>
            </a:r>
            <a:r>
              <a:rPr dirty="0" sz="1900" spc="20">
                <a:latin typeface="Arial"/>
                <a:cs typeface="Arial"/>
              </a:rPr>
              <a:t> </a:t>
            </a:r>
            <a:r>
              <a:rPr dirty="0" sz="1900" spc="-15">
                <a:latin typeface="Arial"/>
                <a:cs typeface="Arial"/>
              </a:rPr>
              <a:t>de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nekle</a:t>
            </a:r>
            <a:r>
              <a:rPr dirty="0" sz="1900" spc="-5">
                <a:latin typeface="Arial"/>
                <a:cs typeface="Arial"/>
              </a:rPr>
              <a:t>r</a:t>
            </a:r>
            <a:r>
              <a:rPr dirty="0" sz="1900" spc="-10">
                <a:latin typeface="Arial"/>
                <a:cs typeface="Arial"/>
              </a:rPr>
              <a:t>ini,</a:t>
            </a:r>
            <a:r>
              <a:rPr dirty="0" sz="1900" spc="4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ticaret,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sanayi</a:t>
            </a:r>
            <a:r>
              <a:rPr dirty="0" sz="1900" spc="2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veya</a:t>
            </a:r>
            <a:r>
              <a:rPr dirty="0" sz="1900" spc="10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esnaf</a:t>
            </a:r>
            <a:r>
              <a:rPr dirty="0" sz="1900" spc="25">
                <a:latin typeface="Arial"/>
                <a:cs typeface="Arial"/>
              </a:rPr>
              <a:t> </a:t>
            </a:r>
            <a:r>
              <a:rPr dirty="0" sz="1900" spc="-10">
                <a:latin typeface="Arial"/>
                <a:cs typeface="Arial"/>
              </a:rPr>
              <a:t>odaları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535940" y="1549670"/>
            <a:ext cx="7991475" cy="386524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2000" i="1">
                <a:latin typeface="Arial"/>
                <a:cs typeface="Arial"/>
              </a:rPr>
              <a:t>Ör</a:t>
            </a:r>
            <a:r>
              <a:rPr dirty="0" sz="2000" spc="5" i="1">
                <a:latin typeface="Arial"/>
                <a:cs typeface="Arial"/>
              </a:rPr>
              <a:t>n</a:t>
            </a:r>
            <a:r>
              <a:rPr dirty="0" sz="2000" i="1">
                <a:latin typeface="Arial"/>
                <a:cs typeface="Arial"/>
              </a:rPr>
              <a:t>ek</a:t>
            </a:r>
            <a:r>
              <a:rPr dirty="0" sz="2000" spc="-35" i="1">
                <a:latin typeface="Arial"/>
                <a:cs typeface="Arial"/>
              </a:rPr>
              <a:t> </a:t>
            </a:r>
            <a:r>
              <a:rPr dirty="0" sz="2000" i="1">
                <a:latin typeface="Arial"/>
                <a:cs typeface="Arial"/>
              </a:rPr>
              <a:t>Proje: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latin typeface="Arial"/>
                <a:cs typeface="Arial"/>
              </a:rPr>
              <a:t>A</a:t>
            </a:r>
            <a:r>
              <a:rPr dirty="0" sz="2000" spc="5" b="1">
                <a:latin typeface="Arial"/>
                <a:cs typeface="Arial"/>
              </a:rPr>
              <a:t>Ç</a:t>
            </a:r>
            <a:r>
              <a:rPr dirty="0" sz="2000" b="1">
                <a:latin typeface="Arial"/>
                <a:cs typeface="Arial"/>
              </a:rPr>
              <a:t>IK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EĞ</a:t>
            </a:r>
            <a:r>
              <a:rPr dirty="0" sz="2000" spc="-10" b="1">
                <a:latin typeface="Arial"/>
                <a:cs typeface="Arial"/>
              </a:rPr>
              <a:t>İ</a:t>
            </a:r>
            <a:r>
              <a:rPr dirty="0" sz="2000" b="1">
                <a:latin typeface="Arial"/>
                <a:cs typeface="Arial"/>
              </a:rPr>
              <a:t>TİM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K</a:t>
            </a:r>
            <a:r>
              <a:rPr dirty="0" sz="2000" spc="-175" b="1">
                <a:latin typeface="Arial"/>
                <a:cs typeface="Arial"/>
              </a:rPr>
              <a:t>A</a:t>
            </a:r>
            <a:r>
              <a:rPr dirty="0" sz="2000" b="1">
                <a:latin typeface="Arial"/>
                <a:cs typeface="Arial"/>
              </a:rPr>
              <a:t>YNA</a:t>
            </a:r>
            <a:r>
              <a:rPr dirty="0" sz="2000" spc="5" b="1">
                <a:latin typeface="Arial"/>
                <a:cs typeface="Arial"/>
              </a:rPr>
              <a:t>K</a:t>
            </a:r>
            <a:r>
              <a:rPr dirty="0" sz="2000" b="1">
                <a:latin typeface="Arial"/>
                <a:cs typeface="Arial"/>
              </a:rPr>
              <a:t>LA</a:t>
            </a:r>
            <a:r>
              <a:rPr dirty="0" sz="2000" spc="5" b="1">
                <a:latin typeface="Arial"/>
                <a:cs typeface="Arial"/>
              </a:rPr>
              <a:t>R</a:t>
            </a:r>
            <a:r>
              <a:rPr dirty="0" sz="2000" b="1">
                <a:latin typeface="Arial"/>
                <a:cs typeface="Arial"/>
              </a:rPr>
              <a:t>I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(OER)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latin typeface="Arial"/>
                <a:cs typeface="Arial"/>
              </a:rPr>
              <a:t>Pro</a:t>
            </a:r>
            <a:r>
              <a:rPr dirty="0" sz="2000" spc="-10" b="1">
                <a:latin typeface="Arial"/>
                <a:cs typeface="Arial"/>
              </a:rPr>
              <a:t>j</a:t>
            </a:r>
            <a:r>
              <a:rPr dirty="0" sz="2000" b="1">
                <a:latin typeface="Arial"/>
                <a:cs typeface="Arial"/>
              </a:rPr>
              <a:t>e</a:t>
            </a:r>
            <a:r>
              <a:rPr dirty="0" sz="2000" spc="-1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sahib</a:t>
            </a:r>
            <a:r>
              <a:rPr dirty="0" sz="2000" spc="-10" b="1">
                <a:latin typeface="Arial"/>
                <a:cs typeface="Arial"/>
              </a:rPr>
              <a:t>i</a:t>
            </a:r>
            <a:r>
              <a:rPr dirty="0" sz="2000" b="1">
                <a:latin typeface="Arial"/>
                <a:cs typeface="Arial"/>
              </a:rPr>
              <a:t>:</a:t>
            </a:r>
            <a:r>
              <a:rPr dirty="0" sz="2000" spc="-10" b="1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İ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fai</a:t>
            </a:r>
            <a:r>
              <a:rPr dirty="0" sz="2000" spc="-1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80000"/>
              </a:lnSpc>
              <a:spcBef>
                <a:spcPts val="480"/>
              </a:spcBef>
            </a:pPr>
            <a:r>
              <a:rPr dirty="0" sz="2000" b="1">
                <a:latin typeface="Arial"/>
                <a:cs typeface="Arial"/>
              </a:rPr>
              <a:t>Amaç: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spc="-15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anan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binala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için</a:t>
            </a:r>
            <a:r>
              <a:rPr dirty="0" sz="2000" spc="5">
                <a:latin typeface="Arial"/>
                <a:cs typeface="Arial"/>
              </a:rPr>
              <a:t>d</a:t>
            </a:r>
            <a:r>
              <a:rPr dirty="0" sz="2000">
                <a:latin typeface="Arial"/>
                <a:cs typeface="Arial"/>
              </a:rPr>
              <a:t>e k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it</a:t>
            </a:r>
            <a:r>
              <a:rPr dirty="0" sz="2000" spc="-10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du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umlar</a:t>
            </a:r>
            <a:r>
              <a:rPr dirty="0" sz="2000" spc="5">
                <a:latin typeface="Arial"/>
                <a:cs typeface="Arial"/>
              </a:rPr>
              <a:t>d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ne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yap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lması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gere</a:t>
            </a:r>
            <a:r>
              <a:rPr dirty="0" sz="2000" spc="5">
                <a:latin typeface="Arial"/>
                <a:cs typeface="Arial"/>
              </a:rPr>
              <a:t>k</a:t>
            </a:r>
            <a:r>
              <a:rPr dirty="0" sz="2000">
                <a:latin typeface="Arial"/>
                <a:cs typeface="Arial"/>
              </a:rPr>
              <a:t>tiği</a:t>
            </a:r>
            <a:r>
              <a:rPr dirty="0" sz="2000">
                <a:latin typeface="Arial"/>
                <a:cs typeface="Arial"/>
              </a:rPr>
              <a:t> üze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ine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özel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olarak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gelişmiş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odoloji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 </a:t>
            </a:r>
            <a:r>
              <a:rPr dirty="0" sz="2000" spc="-15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eknoloji</a:t>
            </a:r>
            <a:r>
              <a:rPr dirty="0" sz="2000" spc="-1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da</a:t>
            </a:r>
            <a:r>
              <a:rPr dirty="0" sz="2000" spc="-1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alı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tasarlanan</a:t>
            </a:r>
            <a:r>
              <a:rPr dirty="0" sz="2000">
                <a:latin typeface="Arial"/>
                <a:cs typeface="Arial"/>
              </a:rPr>
              <a:t> uygulamalı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bir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eğitim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ile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ölüm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ül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z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ları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eng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llenebili</a:t>
            </a:r>
            <a:r>
              <a:rPr dirty="0" sz="2000" spc="-10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2000" b="1">
                <a:latin typeface="Arial"/>
                <a:cs typeface="Arial"/>
              </a:rPr>
              <a:t>Çıktı:</a:t>
            </a:r>
            <a:r>
              <a:rPr dirty="0" sz="2000" spc="-40" b="1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e-</a:t>
            </a:r>
            <a:r>
              <a:rPr dirty="0" sz="2000">
                <a:latin typeface="Arial"/>
                <a:cs typeface="Arial"/>
              </a:rPr>
              <a:t>öğ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enme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prog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15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ı</a:t>
            </a:r>
            <a:endParaRPr sz="2000">
              <a:latin typeface="Arial"/>
              <a:cs typeface="Arial"/>
            </a:endParaRPr>
          </a:p>
          <a:p>
            <a:pPr marL="12700" marR="144145">
              <a:lnSpc>
                <a:spcPct val="80000"/>
              </a:lnSpc>
              <a:spcBef>
                <a:spcPts val="480"/>
              </a:spcBef>
            </a:pPr>
            <a:r>
              <a:rPr dirty="0" sz="2000" b="1">
                <a:latin typeface="Arial"/>
                <a:cs typeface="Arial"/>
              </a:rPr>
              <a:t>Çıktı</a:t>
            </a:r>
            <a:r>
              <a:rPr dirty="0" sz="2000" spc="-3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nitel</a:t>
            </a:r>
            <a:r>
              <a:rPr dirty="0" sz="2000" spc="-10" b="1">
                <a:latin typeface="Arial"/>
                <a:cs typeface="Arial"/>
              </a:rPr>
              <a:t>i</a:t>
            </a:r>
            <a:r>
              <a:rPr dirty="0" sz="2000" b="1">
                <a:latin typeface="Arial"/>
                <a:cs typeface="Arial"/>
              </a:rPr>
              <a:t>ği: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Erk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etkin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bir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il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du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um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müdah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le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pa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itesi</a:t>
            </a:r>
            <a:r>
              <a:rPr dirty="0" sz="2000">
                <a:latin typeface="Arial"/>
                <a:cs typeface="Arial"/>
              </a:rPr>
              <a:t> olu</a:t>
            </a:r>
            <a:r>
              <a:rPr dirty="0" sz="2000" spc="5">
                <a:latin typeface="Arial"/>
                <a:cs typeface="Arial"/>
              </a:rPr>
              <a:t>ş</a:t>
            </a:r>
            <a:r>
              <a:rPr dirty="0" sz="2000">
                <a:latin typeface="Arial"/>
                <a:cs typeface="Arial"/>
              </a:rPr>
              <a:t>turmak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ama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y</a:t>
            </a:r>
            <a:r>
              <a:rPr dirty="0" sz="2000" spc="-10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a </a:t>
            </a:r>
            <a:r>
              <a:rPr dirty="0" sz="2000" spc="-1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ang</a:t>
            </a:r>
            <a:r>
              <a:rPr dirty="0" sz="2000" spc="-15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nla müca</a:t>
            </a:r>
            <a:r>
              <a:rPr dirty="0" sz="2000" spc="5">
                <a:latin typeface="Arial"/>
                <a:cs typeface="Arial"/>
              </a:rPr>
              <a:t>d</a:t>
            </a:r>
            <a:r>
              <a:rPr dirty="0" sz="2000">
                <a:latin typeface="Arial"/>
                <a:cs typeface="Arial"/>
              </a:rPr>
              <a:t>ele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str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tejisi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taktikle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i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içerir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ve</a:t>
            </a:r>
            <a:r>
              <a:rPr dirty="0" sz="2000">
                <a:latin typeface="Arial"/>
                <a:cs typeface="Arial"/>
              </a:rPr>
              <a:t> ta</a:t>
            </a:r>
            <a:r>
              <a:rPr dirty="0" sz="2000" spc="-10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amla</a:t>
            </a:r>
            <a:r>
              <a:rPr dirty="0" sz="2000" spc="-15">
                <a:latin typeface="Arial"/>
                <a:cs typeface="Arial"/>
              </a:rPr>
              <a:t>y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cı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10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te</a:t>
            </a:r>
            <a:r>
              <a:rPr dirty="0" sz="2000" spc="-10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iktedi</a:t>
            </a:r>
            <a:r>
              <a:rPr dirty="0" sz="2000" spc="-110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.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 spc="-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-</a:t>
            </a:r>
            <a:r>
              <a:rPr dirty="0" sz="2000">
                <a:latin typeface="Arial"/>
                <a:cs typeface="Arial"/>
              </a:rPr>
              <a:t>öğrenme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u</a:t>
            </a:r>
            <a:r>
              <a:rPr dirty="0" sz="2000" spc="-1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gulamalı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-10">
                <a:latin typeface="Arial"/>
                <a:cs typeface="Arial"/>
              </a:rPr>
              <a:t>l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şt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rmalarla</a:t>
            </a:r>
            <a:r>
              <a:rPr dirty="0" sz="2000">
                <a:latin typeface="Arial"/>
                <a:cs typeface="Arial"/>
              </a:rPr>
              <a:t> birleştirilmişti</a:t>
            </a:r>
            <a:r>
              <a:rPr dirty="0" sz="2000" spc="-114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  <a:p>
            <a:pPr marL="12700" marR="247015">
              <a:lnSpc>
                <a:spcPts val="1920"/>
              </a:lnSpc>
              <a:spcBef>
                <a:spcPts val="459"/>
              </a:spcBef>
            </a:pPr>
            <a:r>
              <a:rPr dirty="0" sz="2000" b="1">
                <a:latin typeface="Arial"/>
                <a:cs typeface="Arial"/>
              </a:rPr>
              <a:t>Ort</a:t>
            </a:r>
            <a:r>
              <a:rPr dirty="0" sz="2000" spc="5" b="1">
                <a:latin typeface="Arial"/>
                <a:cs typeface="Arial"/>
              </a:rPr>
              <a:t>a</a:t>
            </a:r>
            <a:r>
              <a:rPr dirty="0" sz="2000" b="1">
                <a:latin typeface="Arial"/>
                <a:cs typeface="Arial"/>
              </a:rPr>
              <a:t>k</a:t>
            </a:r>
            <a:r>
              <a:rPr dirty="0" sz="2000" spc="-4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kurum</a:t>
            </a:r>
            <a:r>
              <a:rPr dirty="0" sz="2000" spc="-10" b="1">
                <a:latin typeface="Arial"/>
                <a:cs typeface="Arial"/>
              </a:rPr>
              <a:t>l</a:t>
            </a:r>
            <a:r>
              <a:rPr dirty="0" sz="2000" b="1">
                <a:latin typeface="Arial"/>
                <a:cs typeface="Arial"/>
              </a:rPr>
              <a:t>ar:</a:t>
            </a:r>
            <a:r>
              <a:rPr dirty="0" sz="2000" spc="-20" b="1">
                <a:latin typeface="Arial"/>
                <a:cs typeface="Arial"/>
              </a:rPr>
              <a:t> </a:t>
            </a:r>
            <a:r>
              <a:rPr dirty="0" sz="2000" spc="-15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ang</a:t>
            </a:r>
            <a:r>
              <a:rPr dirty="0" sz="2000" spc="-15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sz="2000" spc="5">
                <a:latin typeface="Arial"/>
                <a:cs typeface="Arial"/>
              </a:rPr>
              <a:t>u</a:t>
            </a:r>
            <a:r>
              <a:rPr dirty="0" sz="2000">
                <a:latin typeface="Arial"/>
                <a:cs typeface="Arial"/>
              </a:rPr>
              <a:t>rtarma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hizmetleri,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mu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güvenliğinden</a:t>
            </a:r>
            <a:r>
              <a:rPr dirty="0" sz="2000">
                <a:latin typeface="Arial"/>
                <a:cs typeface="Arial"/>
              </a:rPr>
              <a:t> s</a:t>
            </a:r>
            <a:r>
              <a:rPr dirty="0" sz="2000" spc="5">
                <a:latin typeface="Arial"/>
                <a:cs typeface="Arial"/>
              </a:rPr>
              <a:t>o</a:t>
            </a:r>
            <a:r>
              <a:rPr dirty="0" sz="2000">
                <a:latin typeface="Arial"/>
                <a:cs typeface="Arial"/>
              </a:rPr>
              <a:t>rumlu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mu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sz="2000" spc="5">
                <a:latin typeface="Arial"/>
                <a:cs typeface="Arial"/>
              </a:rPr>
              <a:t>u</a:t>
            </a:r>
            <a:r>
              <a:rPr dirty="0" sz="2000">
                <a:latin typeface="Arial"/>
                <a:cs typeface="Arial"/>
              </a:rPr>
              <a:t>ruluşlar</a:t>
            </a:r>
            <a:r>
              <a:rPr dirty="0" sz="2000" spc="-15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,</a:t>
            </a:r>
            <a:r>
              <a:rPr dirty="0" sz="2000" spc="-4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mesleki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eğitim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öğ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etim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6491" y="844801"/>
            <a:ext cx="7479665" cy="5080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4760"/>
              </a:lnSpc>
            </a:pPr>
            <a:r>
              <a:rPr dirty="0" sz="4000" spc="-20">
                <a:solidFill>
                  <a:srgbClr val="D4384A"/>
                </a:solidFill>
                <a:latin typeface="Arial"/>
                <a:cs typeface="Arial"/>
              </a:rPr>
              <a:t>Stratejik</a:t>
            </a:r>
            <a:r>
              <a:rPr dirty="0" sz="4000" spc="10">
                <a:solidFill>
                  <a:srgbClr val="D4384A"/>
                </a:solidFill>
                <a:latin typeface="Arial"/>
                <a:cs typeface="Arial"/>
              </a:rPr>
              <a:t> </a:t>
            </a:r>
            <a:r>
              <a:rPr dirty="0" sz="4000" spc="-20">
                <a:solidFill>
                  <a:srgbClr val="D4384A"/>
                </a:solidFill>
                <a:latin typeface="Arial"/>
                <a:cs typeface="Arial"/>
              </a:rPr>
              <a:t>Orta</a:t>
            </a:r>
            <a:r>
              <a:rPr dirty="0" sz="4000" spc="-10">
                <a:solidFill>
                  <a:srgbClr val="D4384A"/>
                </a:solidFill>
                <a:latin typeface="Arial"/>
                <a:cs typeface="Arial"/>
              </a:rPr>
              <a:t>k</a:t>
            </a:r>
            <a:r>
              <a:rPr dirty="0" sz="4000" spc="-15">
                <a:solidFill>
                  <a:srgbClr val="D4384A"/>
                </a:solidFill>
                <a:latin typeface="Arial"/>
                <a:cs typeface="Arial"/>
              </a:rPr>
              <a:t>lık</a:t>
            </a:r>
            <a:r>
              <a:rPr dirty="0" sz="4000" spc="25">
                <a:solidFill>
                  <a:srgbClr val="D4384A"/>
                </a:solidFill>
                <a:latin typeface="Arial"/>
                <a:cs typeface="Arial"/>
              </a:rPr>
              <a:t> </a:t>
            </a:r>
            <a:r>
              <a:rPr dirty="0" sz="4000" spc="-15">
                <a:solidFill>
                  <a:srgbClr val="D4384A"/>
                </a:solidFill>
                <a:latin typeface="Arial"/>
                <a:cs typeface="Arial"/>
              </a:rPr>
              <a:t>-</a:t>
            </a:r>
            <a:r>
              <a:rPr dirty="0" sz="4000" spc="5">
                <a:solidFill>
                  <a:srgbClr val="D4384A"/>
                </a:solidFill>
                <a:latin typeface="Arial"/>
                <a:cs typeface="Arial"/>
              </a:rPr>
              <a:t> </a:t>
            </a:r>
            <a:r>
              <a:rPr dirty="0" sz="4000" spc="-20">
                <a:solidFill>
                  <a:srgbClr val="D4384A"/>
                </a:solidFill>
                <a:latin typeface="Arial"/>
                <a:cs typeface="Arial"/>
              </a:rPr>
              <a:t>Mesleki</a:t>
            </a:r>
            <a:r>
              <a:rPr dirty="0" sz="4000" spc="15">
                <a:solidFill>
                  <a:srgbClr val="D4384A"/>
                </a:solidFill>
                <a:latin typeface="Arial"/>
                <a:cs typeface="Arial"/>
              </a:rPr>
              <a:t> </a:t>
            </a:r>
            <a:r>
              <a:rPr dirty="0" sz="4000" spc="-20">
                <a:solidFill>
                  <a:srgbClr val="D4384A"/>
                </a:solidFill>
                <a:latin typeface="Arial"/>
                <a:cs typeface="Arial"/>
              </a:rPr>
              <a:t>Eğitim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 marL="311785">
              <a:lnSpc>
                <a:spcPct val="100000"/>
              </a:lnSpc>
            </a:pPr>
            <a:r>
              <a:rPr dirty="0">
                <a:latin typeface="Times New Roman"/>
                <a:cs typeface="Times New Roman"/>
              </a:rPr>
              <a:t>AE2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25">
                <a:latin typeface="Times New Roman"/>
                <a:cs typeface="Times New Roman"/>
              </a:rPr>
              <a:t> </a:t>
            </a:r>
            <a:r>
              <a:rPr dirty="0" spc="-360"/>
              <a:t>Y</a:t>
            </a:r>
            <a:r>
              <a:rPr dirty="0"/>
              <a:t>enilik</a:t>
            </a:r>
            <a:r>
              <a:rPr dirty="0" spc="-15"/>
              <a:t> </a:t>
            </a:r>
            <a:r>
              <a:rPr dirty="0"/>
              <a:t>ve</a:t>
            </a:r>
            <a:r>
              <a:rPr dirty="0" spc="10"/>
              <a:t> </a:t>
            </a:r>
            <a:r>
              <a:rPr dirty="0"/>
              <a:t>İyi Uy</a:t>
            </a:r>
            <a:r>
              <a:rPr dirty="0" spc="5"/>
              <a:t>g</a:t>
            </a:r>
            <a:r>
              <a:rPr dirty="0"/>
              <a:t>ulamaların</a:t>
            </a:r>
          </a:p>
          <a:p>
            <a:pPr algn="ctr" marL="311785">
              <a:lnSpc>
                <a:spcPct val="100000"/>
              </a:lnSpc>
            </a:pPr>
            <a:r>
              <a:rPr dirty="0"/>
              <a:t>D</a:t>
            </a:r>
            <a:r>
              <a:rPr dirty="0" spc="5"/>
              <a:t>e</a:t>
            </a:r>
            <a:r>
              <a:rPr dirty="0"/>
              <a:t>ği</a:t>
            </a:r>
            <a:r>
              <a:rPr dirty="0" spc="5"/>
              <a:t>ş</a:t>
            </a:r>
            <a:r>
              <a:rPr dirty="0"/>
              <a:t>imi</a:t>
            </a:r>
            <a:r>
              <a:rPr dirty="0" spc="-25"/>
              <a:t> </a:t>
            </a:r>
            <a:r>
              <a:rPr dirty="0"/>
              <a:t>İ</a:t>
            </a:r>
            <a:r>
              <a:rPr dirty="0" spc="5"/>
              <a:t>ç</a:t>
            </a:r>
            <a:r>
              <a:rPr dirty="0"/>
              <a:t>in İ</a:t>
            </a:r>
            <a:r>
              <a:rPr dirty="0" spc="5"/>
              <a:t>ş</a:t>
            </a:r>
            <a:r>
              <a:rPr dirty="0"/>
              <a:t>birli</a:t>
            </a:r>
            <a:r>
              <a:rPr dirty="0" spc="5"/>
              <a:t>ğ</a:t>
            </a:r>
            <a:r>
              <a:rPr dirty="0"/>
              <a:t>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24743" rIns="0" bIns="0" rtlCol="0" vert="horz">
            <a:spAutoFit/>
          </a:bodyPr>
          <a:lstStyle/>
          <a:p>
            <a:pPr marL="318135" marR="5080">
              <a:lnSpc>
                <a:spcPct val="100000"/>
              </a:lnSpc>
            </a:pPr>
            <a:r>
              <a:rPr dirty="0" sz="2400">
                <a:solidFill>
                  <a:srgbClr val="C00000"/>
                </a:solidFill>
                <a:latin typeface="Arial"/>
                <a:cs typeface="Arial"/>
              </a:rPr>
              <a:t>•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Stratejik</a:t>
            </a:r>
            <a:r>
              <a:rPr dirty="0" sz="2400" spc="-10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O</a:t>
            </a:r>
            <a:r>
              <a:rPr dirty="0" sz="2400" spc="5" b="1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takl</a:t>
            </a:r>
            <a:r>
              <a:rPr dirty="0" sz="2400" spc="5" b="1">
                <a:solidFill>
                  <a:srgbClr val="C00000"/>
                </a:solidFill>
                <a:latin typeface="Arial"/>
                <a:cs typeface="Arial"/>
              </a:rPr>
              <a:t>ı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kla</a:t>
            </a:r>
            <a:r>
              <a:rPr dirty="0" sz="2400" spc="10" b="1">
                <a:solidFill>
                  <a:srgbClr val="C00000"/>
                </a:solidFill>
                <a:latin typeface="Arial"/>
                <a:cs typeface="Arial"/>
              </a:rPr>
              <a:t>r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-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Eğitim,</a:t>
            </a:r>
            <a:r>
              <a:rPr dirty="0" sz="2400" spc="-4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Öğret</a:t>
            </a:r>
            <a:r>
              <a:rPr dirty="0" sz="2400" spc="5" b="1">
                <a:solidFill>
                  <a:srgbClr val="C00000"/>
                </a:solidFill>
                <a:latin typeface="Arial"/>
                <a:cs typeface="Arial"/>
              </a:rPr>
              <a:t>i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m</a:t>
            </a:r>
            <a:r>
              <a:rPr dirty="0" sz="2400" spc="-15" b="1">
                <a:solidFill>
                  <a:srgbClr val="C00000"/>
                </a:solidFill>
                <a:latin typeface="Arial"/>
                <a:cs typeface="Arial"/>
              </a:rPr>
              <a:t> 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ve Gençlik</a:t>
            </a:r>
            <a:r>
              <a:rPr dirty="0" sz="2400" b="1">
                <a:solidFill>
                  <a:srgbClr val="C00000"/>
                </a:solidFill>
                <a:latin typeface="Arial"/>
                <a:cs typeface="Arial"/>
              </a:rPr>
              <a:t> Alanında</a:t>
            </a:r>
            <a:endParaRPr sz="2400">
              <a:latin typeface="Arial"/>
              <a:cs typeface="Arial"/>
            </a:endParaRPr>
          </a:p>
          <a:p>
            <a:pPr marL="318135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•B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g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takl</a:t>
            </a:r>
            <a:r>
              <a:rPr dirty="0" sz="2400" spc="-25">
                <a:latin typeface="Arial"/>
                <a:cs typeface="Arial"/>
              </a:rPr>
              <a:t>ı</a:t>
            </a:r>
            <a:r>
              <a:rPr dirty="0" sz="2400">
                <a:latin typeface="Arial"/>
                <a:cs typeface="Arial"/>
              </a:rPr>
              <a:t>kl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rı</a:t>
            </a:r>
            <a:endParaRPr sz="2400">
              <a:latin typeface="Arial"/>
              <a:cs typeface="Arial"/>
            </a:endParaRPr>
          </a:p>
          <a:p>
            <a:pPr marL="318135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•Sektörel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Bec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ri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O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takl</a:t>
            </a:r>
            <a:r>
              <a:rPr dirty="0" sz="2400" spc="-25">
                <a:latin typeface="Arial"/>
                <a:cs typeface="Arial"/>
              </a:rPr>
              <a:t>ı</a:t>
            </a:r>
            <a:r>
              <a:rPr dirty="0" sz="2400">
                <a:latin typeface="Arial"/>
                <a:cs typeface="Arial"/>
              </a:rPr>
              <a:t>kl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rı</a:t>
            </a:r>
            <a:endParaRPr sz="2400">
              <a:latin typeface="Arial"/>
              <a:cs typeface="Arial"/>
            </a:endParaRPr>
          </a:p>
          <a:p>
            <a:pPr marL="318135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•Yüks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k </a:t>
            </a:r>
            <a:r>
              <a:rPr dirty="0" sz="2400" spc="5">
                <a:latin typeface="Arial"/>
                <a:cs typeface="Arial"/>
              </a:rPr>
              <a:t>Ö</a:t>
            </a:r>
            <a:r>
              <a:rPr dirty="0" sz="2400">
                <a:latin typeface="Arial"/>
                <a:cs typeface="Arial"/>
              </a:rPr>
              <a:t>ğretimde Kap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site</a:t>
            </a:r>
            <a:r>
              <a:rPr dirty="0" sz="2400" spc="1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Geliştirme</a:t>
            </a:r>
            <a:endParaRPr sz="2400">
              <a:latin typeface="Arial"/>
              <a:cs typeface="Arial"/>
            </a:endParaRPr>
          </a:p>
          <a:p>
            <a:pPr marL="318135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•Gençl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k</a:t>
            </a:r>
            <a:r>
              <a:rPr dirty="0" sz="2400" spc="-1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an</a:t>
            </a:r>
            <a:r>
              <a:rPr dirty="0" sz="2400" spc="-25">
                <a:latin typeface="Arial"/>
                <a:cs typeface="Arial"/>
              </a:rPr>
              <a:t>ı</a:t>
            </a:r>
            <a:r>
              <a:rPr dirty="0" sz="2400">
                <a:latin typeface="Arial"/>
                <a:cs typeface="Arial"/>
              </a:rPr>
              <a:t>nda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Ka</a:t>
            </a:r>
            <a:r>
              <a:rPr dirty="0" sz="2400" spc="-10">
                <a:latin typeface="Arial"/>
                <a:cs typeface="Arial"/>
              </a:rPr>
              <a:t>p</a:t>
            </a:r>
            <a:r>
              <a:rPr dirty="0" sz="2400">
                <a:latin typeface="Arial"/>
                <a:cs typeface="Arial"/>
              </a:rPr>
              <a:t>asite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Geliştirme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79430" rIns="0" bIns="0" rtlCol="0" vert="horz">
            <a:spAutoFit/>
          </a:bodyPr>
          <a:lstStyle/>
          <a:p>
            <a:pPr marL="520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B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kl</a:t>
            </a:r>
            <a:r>
              <a:rPr dirty="0" sz="2400" spc="-10">
                <a:latin typeface="Arial"/>
                <a:cs typeface="Arial"/>
              </a:rPr>
              <a:t>e</a:t>
            </a:r>
            <a:r>
              <a:rPr dirty="0" sz="2400">
                <a:latin typeface="Arial"/>
                <a:cs typeface="Arial"/>
              </a:rPr>
              <a:t>nti:</a:t>
            </a:r>
            <a:endParaRPr sz="2400">
              <a:latin typeface="Arial"/>
              <a:cs typeface="Arial"/>
            </a:endParaRPr>
          </a:p>
          <a:p>
            <a:pPr marL="520700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•K</a:t>
            </a:r>
            <a:r>
              <a:rPr dirty="0" sz="2400" spc="-10">
                <a:latin typeface="Arial"/>
                <a:cs typeface="Arial"/>
              </a:rPr>
              <a:t>a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-15">
                <a:latin typeface="Arial"/>
                <a:cs typeface="Arial"/>
              </a:rPr>
              <a:t>ı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25">
                <a:latin typeface="Arial"/>
                <a:cs typeface="Arial"/>
              </a:rPr>
              <a:t>ı</a:t>
            </a:r>
            <a:r>
              <a:rPr dirty="0" sz="2400">
                <a:latin typeface="Arial"/>
                <a:cs typeface="Arial"/>
              </a:rPr>
              <a:t>mcı</a:t>
            </a:r>
            <a:r>
              <a:rPr dirty="0" sz="2400" spc="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kuruluş</a:t>
            </a:r>
            <a:r>
              <a:rPr dirty="0" sz="2400" spc="-15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a</a:t>
            </a:r>
            <a:r>
              <a:rPr dirty="0" sz="2400" spc="-130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,</a:t>
            </a:r>
            <a:r>
              <a:rPr dirty="0" sz="2400" spc="1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po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itika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sistemleri, kişi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er</a:t>
            </a:r>
            <a:r>
              <a:rPr dirty="0" sz="2400" spc="2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üzerin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  <a:p>
            <a:pPr marL="520700">
              <a:lnSpc>
                <a:spcPct val="100000"/>
              </a:lnSpc>
            </a:pPr>
            <a:r>
              <a:rPr dirty="0" sz="2400">
                <a:latin typeface="Arial"/>
                <a:cs typeface="Arial"/>
              </a:rPr>
              <a:t>p</a:t>
            </a:r>
            <a:r>
              <a:rPr dirty="0" sz="2400" spc="-10">
                <a:latin typeface="Arial"/>
                <a:cs typeface="Arial"/>
              </a:rPr>
              <a:t>o</a:t>
            </a:r>
            <a:r>
              <a:rPr dirty="0" sz="2400">
                <a:latin typeface="Arial"/>
                <a:cs typeface="Arial"/>
              </a:rPr>
              <a:t>zit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f</a:t>
            </a:r>
            <a:r>
              <a:rPr dirty="0" sz="2400" spc="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ve uz</a:t>
            </a:r>
            <a:r>
              <a:rPr dirty="0" sz="2400" spc="-10">
                <a:latin typeface="Arial"/>
                <a:cs typeface="Arial"/>
              </a:rPr>
              <a:t>u</a:t>
            </a:r>
            <a:r>
              <a:rPr dirty="0" sz="2400">
                <a:latin typeface="Arial"/>
                <a:cs typeface="Arial"/>
              </a:rPr>
              <a:t>n va</a:t>
            </a:r>
            <a:r>
              <a:rPr dirty="0" sz="2400" spc="-10">
                <a:latin typeface="Arial"/>
                <a:cs typeface="Arial"/>
              </a:rPr>
              <a:t>d</a:t>
            </a:r>
            <a:r>
              <a:rPr dirty="0" sz="2400">
                <a:latin typeface="Arial"/>
                <a:cs typeface="Arial"/>
              </a:rPr>
              <a:t>e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etki</a:t>
            </a:r>
            <a:r>
              <a:rPr dirty="0" sz="2400" spc="-15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er;</a:t>
            </a:r>
            <a:endParaRPr sz="2400">
              <a:latin typeface="Arial"/>
              <a:cs typeface="Arial"/>
            </a:endParaRPr>
          </a:p>
          <a:p>
            <a:pPr marL="520700" marR="29845">
              <a:lnSpc>
                <a:spcPct val="100000"/>
              </a:lnSpc>
              <a:spcBef>
                <a:spcPts val="575"/>
              </a:spcBef>
            </a:pPr>
            <a:r>
              <a:rPr dirty="0" sz="2400">
                <a:latin typeface="Arial"/>
                <a:cs typeface="Arial"/>
              </a:rPr>
              <a:t>•</a:t>
            </a:r>
            <a:r>
              <a:rPr dirty="0" sz="2400" spc="-225">
                <a:latin typeface="Arial"/>
                <a:cs typeface="Arial"/>
              </a:rPr>
              <a:t>Y</a:t>
            </a:r>
            <a:r>
              <a:rPr dirty="0" sz="2400">
                <a:latin typeface="Arial"/>
                <a:cs typeface="Arial"/>
              </a:rPr>
              <a:t>en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l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kçi</a:t>
            </a:r>
            <a:r>
              <a:rPr dirty="0" sz="2400" spc="3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uygu</a:t>
            </a:r>
            <a:r>
              <a:rPr dirty="0" sz="2400" spc="-15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amalar</a:t>
            </a:r>
            <a:r>
              <a:rPr dirty="0" sz="2400" spc="-10">
                <a:latin typeface="Arial"/>
                <a:cs typeface="Arial"/>
              </a:rPr>
              <a:t>ı</a:t>
            </a:r>
            <a:r>
              <a:rPr dirty="0" sz="2400">
                <a:latin typeface="Arial"/>
                <a:cs typeface="Arial"/>
              </a:rPr>
              <a:t>n</a:t>
            </a:r>
            <a:r>
              <a:rPr dirty="0" sz="2400" spc="45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ge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iştiri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mesi,</a:t>
            </a:r>
            <a:r>
              <a:rPr dirty="0" sz="2400" spc="4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t</a:t>
            </a:r>
            <a:r>
              <a:rPr dirty="0" sz="2400" spc="5">
                <a:latin typeface="Arial"/>
                <a:cs typeface="Arial"/>
              </a:rPr>
              <a:t>r</a:t>
            </a:r>
            <a:r>
              <a:rPr dirty="0" sz="2400">
                <a:latin typeface="Arial"/>
                <a:cs typeface="Arial"/>
              </a:rPr>
              <a:t>ansfer</a:t>
            </a:r>
            <a:r>
              <a:rPr dirty="0" sz="2400" spc="-20">
                <a:latin typeface="Arial"/>
                <a:cs typeface="Arial"/>
              </a:rPr>
              <a:t> </a:t>
            </a:r>
            <a:r>
              <a:rPr dirty="0" sz="2400">
                <a:latin typeface="Arial"/>
                <a:cs typeface="Arial"/>
              </a:rPr>
              <a:t>ed</a:t>
            </a:r>
            <a:r>
              <a:rPr dirty="0" sz="2400" spc="-10">
                <a:latin typeface="Arial"/>
                <a:cs typeface="Arial"/>
              </a:rPr>
              <a:t>i</a:t>
            </a:r>
            <a:r>
              <a:rPr dirty="0" sz="2400">
                <a:latin typeface="Arial"/>
                <a:cs typeface="Arial"/>
              </a:rPr>
              <a:t>lmesi</a:t>
            </a:r>
            <a:r>
              <a:rPr dirty="0" sz="2400">
                <a:latin typeface="Arial"/>
                <a:cs typeface="Arial"/>
              </a:rPr>
              <a:t> ve/veya uygu</a:t>
            </a:r>
            <a:r>
              <a:rPr dirty="0" sz="2400" spc="-10">
                <a:latin typeface="Arial"/>
                <a:cs typeface="Arial"/>
              </a:rPr>
              <a:t>l</a:t>
            </a:r>
            <a:r>
              <a:rPr dirty="0" sz="2400">
                <a:latin typeface="Arial"/>
                <a:cs typeface="Arial"/>
              </a:rPr>
              <a:t>anması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>
                <a:latin typeface="Times New Roman"/>
                <a:cs typeface="Times New Roman"/>
              </a:rPr>
              <a:t>AE2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30">
                <a:latin typeface="Times New Roman"/>
                <a:cs typeface="Times New Roman"/>
              </a:rPr>
              <a:t> </a:t>
            </a:r>
            <a:r>
              <a:rPr dirty="0" spc="-360"/>
              <a:t>Y</a:t>
            </a:r>
            <a:r>
              <a:rPr dirty="0"/>
              <a:t>enil</a:t>
            </a:r>
            <a:r>
              <a:rPr dirty="0" spc="-15"/>
              <a:t>i</a:t>
            </a:r>
            <a:r>
              <a:rPr dirty="0"/>
              <a:t>k</a:t>
            </a:r>
            <a:r>
              <a:rPr dirty="0" spc="-15"/>
              <a:t> </a:t>
            </a:r>
            <a:r>
              <a:rPr dirty="0"/>
              <a:t>ve İyi Uygulamal</a:t>
            </a:r>
            <a:r>
              <a:rPr dirty="0" spc="-20"/>
              <a:t>a</a:t>
            </a:r>
            <a:r>
              <a:rPr dirty="0"/>
              <a:t>rın</a:t>
            </a:r>
          </a:p>
          <a:p>
            <a:pPr algn="ctr">
              <a:lnSpc>
                <a:spcPct val="100000"/>
              </a:lnSpc>
            </a:pPr>
            <a:r>
              <a:rPr dirty="0"/>
              <a:t>De</a:t>
            </a:r>
            <a:r>
              <a:rPr dirty="0" spc="5"/>
              <a:t>ğ</a:t>
            </a:r>
            <a:r>
              <a:rPr dirty="0"/>
              <a:t>işimi</a:t>
            </a:r>
            <a:r>
              <a:rPr dirty="0" spc="-35"/>
              <a:t> </a:t>
            </a:r>
            <a:r>
              <a:rPr dirty="0"/>
              <a:t>İçin İşbirliği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>
                <a:latin typeface="Times New Roman"/>
                <a:cs typeface="Times New Roman"/>
              </a:rPr>
              <a:t>AE2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30">
                <a:latin typeface="Times New Roman"/>
                <a:cs typeface="Times New Roman"/>
              </a:rPr>
              <a:t> </a:t>
            </a:r>
            <a:r>
              <a:rPr dirty="0" spc="-360"/>
              <a:t>Y</a:t>
            </a:r>
            <a:r>
              <a:rPr dirty="0"/>
              <a:t>enil</a:t>
            </a:r>
            <a:r>
              <a:rPr dirty="0" spc="-15"/>
              <a:t>i</a:t>
            </a:r>
            <a:r>
              <a:rPr dirty="0"/>
              <a:t>k</a:t>
            </a:r>
            <a:r>
              <a:rPr dirty="0" spc="-15"/>
              <a:t> </a:t>
            </a:r>
            <a:r>
              <a:rPr dirty="0"/>
              <a:t>ve İyi Uygulamal</a:t>
            </a:r>
            <a:r>
              <a:rPr dirty="0" spc="-20"/>
              <a:t>a</a:t>
            </a:r>
            <a:r>
              <a:rPr dirty="0"/>
              <a:t>rın</a:t>
            </a:r>
          </a:p>
          <a:p>
            <a:pPr algn="ctr">
              <a:lnSpc>
                <a:spcPct val="100000"/>
              </a:lnSpc>
            </a:pPr>
            <a:r>
              <a:rPr dirty="0"/>
              <a:t>De</a:t>
            </a:r>
            <a:r>
              <a:rPr dirty="0" spc="5"/>
              <a:t>ğ</a:t>
            </a:r>
            <a:r>
              <a:rPr dirty="0"/>
              <a:t>işimi</a:t>
            </a:r>
            <a:r>
              <a:rPr dirty="0" spc="-35"/>
              <a:t> </a:t>
            </a:r>
            <a:r>
              <a:rPr dirty="0"/>
              <a:t>İçin İşbirliği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2040271"/>
            <a:ext cx="8074659" cy="33743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2000" b="1">
                <a:latin typeface="Arial"/>
                <a:cs typeface="Arial"/>
              </a:rPr>
              <a:t>Katıl</a:t>
            </a:r>
            <a:r>
              <a:rPr dirty="0" sz="2000" spc="-10" b="1">
                <a:latin typeface="Arial"/>
                <a:cs typeface="Arial"/>
              </a:rPr>
              <a:t>ı</a:t>
            </a:r>
            <a:r>
              <a:rPr dirty="0" sz="2000" b="1">
                <a:latin typeface="Arial"/>
                <a:cs typeface="Arial"/>
              </a:rPr>
              <a:t>mcı</a:t>
            </a:r>
            <a:r>
              <a:rPr dirty="0" sz="2000" spc="-40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kurum</a:t>
            </a:r>
            <a:r>
              <a:rPr dirty="0" sz="2000" spc="-10" b="1">
                <a:latin typeface="Arial"/>
                <a:cs typeface="Arial"/>
              </a:rPr>
              <a:t>l</a:t>
            </a:r>
            <a:r>
              <a:rPr dirty="0" sz="2000" b="1">
                <a:latin typeface="Arial"/>
                <a:cs typeface="Arial"/>
              </a:rPr>
              <a:t>ara</a:t>
            </a:r>
            <a:r>
              <a:rPr dirty="0" sz="2000" spc="-2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etkis</a:t>
            </a:r>
            <a:r>
              <a:rPr dirty="0" sz="2000" spc="-10" b="1">
                <a:latin typeface="Arial"/>
                <a:cs typeface="Arial"/>
              </a:rPr>
              <a:t>i</a:t>
            </a:r>
            <a:r>
              <a:rPr dirty="0" sz="2000" b="1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  <a:buFont typeface="Arial"/>
              <a:buChar char="•"/>
            </a:pPr>
            <a:endParaRPr sz="29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buFont typeface="Arial"/>
              <a:buChar char="–"/>
              <a:tabLst>
                <a:tab pos="756920" algn="l"/>
              </a:tabLst>
            </a:pPr>
            <a:r>
              <a:rPr dirty="0" sz="2000">
                <a:latin typeface="Times New Roman"/>
                <a:cs typeface="Times New Roman"/>
              </a:rPr>
              <a:t>He</a:t>
            </a:r>
            <a:r>
              <a:rPr dirty="0" sz="2000" spc="5">
                <a:latin typeface="Times New Roman"/>
                <a:cs typeface="Times New Roman"/>
              </a:rPr>
              <a:t>d</a:t>
            </a:r>
            <a:r>
              <a:rPr dirty="0" sz="2000">
                <a:latin typeface="Times New Roman"/>
                <a:cs typeface="Times New Roman"/>
              </a:rPr>
              <a:t>ef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u</a:t>
            </a:r>
            <a:r>
              <a:rPr dirty="0" sz="2000" spc="10">
                <a:latin typeface="Times New Roman"/>
                <a:cs typeface="Times New Roman"/>
              </a:rPr>
              <a:t>p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ı</a:t>
            </a:r>
            <a:r>
              <a:rPr dirty="0" sz="2000" spc="-1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yönelik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nil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kçi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klaşı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rı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destekle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i:</a:t>
            </a:r>
            <a:endParaRPr sz="2000">
              <a:latin typeface="Times New Roman"/>
              <a:cs typeface="Times New Roman"/>
            </a:endParaRPr>
          </a:p>
          <a:p>
            <a:pPr marL="756285" marR="78105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ö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n.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bire</a:t>
            </a:r>
            <a:r>
              <a:rPr dirty="0" sz="2000" spc="-1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ih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aç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ve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bekl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nt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ri</a:t>
            </a:r>
            <a:r>
              <a:rPr dirty="0" sz="2000" spc="-10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3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5">
                <a:latin typeface="Times New Roman"/>
                <a:cs typeface="Times New Roman"/>
              </a:rPr>
              <a:t>d</a:t>
            </a:r>
            <a:r>
              <a:rPr dirty="0" sz="2000">
                <a:latin typeface="Times New Roman"/>
                <a:cs typeface="Times New Roman"/>
              </a:rPr>
              <a:t>aklı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daha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ca</a:t>
            </a:r>
            <a:r>
              <a:rPr dirty="0" sz="2000" spc="-10">
                <a:latin typeface="Times New Roman"/>
                <a:cs typeface="Times New Roman"/>
              </a:rPr>
              <a:t>z</a:t>
            </a:r>
            <a:r>
              <a:rPr dirty="0" sz="2000">
                <a:latin typeface="Times New Roman"/>
                <a:cs typeface="Times New Roman"/>
              </a:rPr>
              <a:t>ip</a:t>
            </a:r>
            <a:r>
              <a:rPr dirty="0" sz="2000" spc="-1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eği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-</a:t>
            </a:r>
            <a:r>
              <a:rPr dirty="0" sz="2000">
                <a:latin typeface="Times New Roman"/>
                <a:cs typeface="Times New Roman"/>
              </a:rPr>
              <a:t>ö</a:t>
            </a:r>
            <a:r>
              <a:rPr dirty="0" sz="2000" spc="5">
                <a:latin typeface="Times New Roman"/>
                <a:cs typeface="Times New Roman"/>
              </a:rPr>
              <a:t>ğ</a:t>
            </a:r>
            <a:r>
              <a:rPr dirty="0" sz="2000">
                <a:latin typeface="Times New Roman"/>
                <a:cs typeface="Times New Roman"/>
              </a:rPr>
              <a:t>ret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 p</a:t>
            </a:r>
            <a:r>
              <a:rPr dirty="0" sz="2000" spc="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10">
                <a:latin typeface="Times New Roman"/>
                <a:cs typeface="Times New Roman"/>
              </a:rPr>
              <a:t>g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rı,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rli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ikler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nın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ası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ve o</a:t>
            </a:r>
            <a:r>
              <a:rPr dirty="0" sz="2000" spc="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ası</a:t>
            </a:r>
            <a:r>
              <a:rPr dirty="0" sz="2000" spc="-2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süreçler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 geliş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iri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,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BIT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10">
                <a:latin typeface="Times New Roman"/>
                <a:cs typeface="Times New Roman"/>
              </a:rPr>
              <a:t>d</a:t>
            </a:r>
            <a:r>
              <a:rPr dirty="0" sz="2000">
                <a:latin typeface="Times New Roman"/>
                <a:cs typeface="Times New Roman"/>
              </a:rPr>
              <a:t>oloji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5">
                <a:latin typeface="Times New Roman"/>
                <a:cs typeface="Times New Roman"/>
              </a:rPr>
              <a:t>n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-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</a:t>
            </a:r>
            <a:r>
              <a:rPr dirty="0" sz="2000" spc="10">
                <a:latin typeface="Times New Roman"/>
                <a:cs typeface="Times New Roman"/>
              </a:rPr>
              <a:t>u</a:t>
            </a:r>
            <a:r>
              <a:rPr dirty="0" sz="2000">
                <a:latin typeface="Times New Roman"/>
                <a:cs typeface="Times New Roman"/>
              </a:rPr>
              <a:t>l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anı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ın</a:t>
            </a:r>
            <a:r>
              <a:rPr dirty="0" sz="2000" spc="-2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y</a:t>
            </a:r>
            <a:r>
              <a:rPr dirty="0" sz="2000" spc="-10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ygınlaş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ırı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ası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gibi,</a:t>
            </a:r>
            <a:endParaRPr sz="2000">
              <a:latin typeface="Times New Roman"/>
              <a:cs typeface="Times New Roman"/>
            </a:endParaRPr>
          </a:p>
          <a:p>
            <a:pPr lvl="1" marL="756285" indent="-286385">
              <a:lnSpc>
                <a:spcPct val="100000"/>
              </a:lnSpc>
              <a:spcBef>
                <a:spcPts val="600"/>
              </a:spcBef>
              <a:buFont typeface="Arial"/>
              <a:buChar char="–"/>
              <a:tabLst>
                <a:tab pos="756920" algn="l"/>
                <a:tab pos="1496695" algn="l"/>
                <a:tab pos="2594610" algn="l"/>
                <a:tab pos="3635375" algn="l"/>
                <a:tab pos="4410075" algn="l"/>
                <a:tab pos="4853305" algn="l"/>
                <a:tab pos="6254115" algn="l"/>
                <a:tab pos="7400290" algn="l"/>
              </a:tabLst>
            </a:pPr>
            <a:r>
              <a:rPr dirty="0" sz="2000">
                <a:latin typeface="Times New Roman"/>
                <a:cs typeface="Times New Roman"/>
              </a:rPr>
              <a:t>Da</a:t>
            </a:r>
            <a:r>
              <a:rPr dirty="0" sz="2000" spc="5">
                <a:latin typeface="Times New Roman"/>
                <a:cs typeface="Times New Roman"/>
              </a:rPr>
              <a:t>h</a:t>
            </a:r>
            <a:r>
              <a:rPr dirty="0" sz="2000">
                <a:latin typeface="Times New Roman"/>
                <a:cs typeface="Times New Roman"/>
              </a:rPr>
              <a:t>a	</a:t>
            </a:r>
            <a:r>
              <a:rPr dirty="0" sz="2000">
                <a:latin typeface="Times New Roman"/>
                <a:cs typeface="Times New Roman"/>
              </a:rPr>
              <a:t>d</a:t>
            </a:r>
            <a:r>
              <a:rPr dirty="0" sz="2000" spc="-15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na</a:t>
            </a:r>
            <a:r>
              <a:rPr dirty="0" sz="2000" spc="-2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ik,	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o</a:t>
            </a:r>
            <a:r>
              <a:rPr dirty="0" sz="2000" spc="10">
                <a:latin typeface="Times New Roman"/>
                <a:cs typeface="Times New Roman"/>
              </a:rPr>
              <a:t>d</a:t>
            </a:r>
            <a:r>
              <a:rPr dirty="0" sz="2000" spc="-15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rn,	</a:t>
            </a:r>
            <a:r>
              <a:rPr dirty="0" sz="2000" spc="-15">
                <a:latin typeface="Times New Roman"/>
                <a:cs typeface="Times New Roman"/>
              </a:rPr>
              <a:t>ş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50">
                <a:latin typeface="Times New Roman"/>
                <a:cs typeface="Times New Roman"/>
              </a:rPr>
              <a:t>f</a:t>
            </a:r>
            <a:r>
              <a:rPr dirty="0" sz="2000">
                <a:latin typeface="Times New Roman"/>
                <a:cs typeface="Times New Roman"/>
              </a:rPr>
              <a:t>faf	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	</a:t>
            </a:r>
            <a:r>
              <a:rPr dirty="0" sz="2000">
                <a:latin typeface="Times New Roman"/>
                <a:cs typeface="Times New Roman"/>
              </a:rPr>
              <a:t>p</a:t>
            </a:r>
            <a:r>
              <a:rPr dirty="0" sz="2000" spc="-15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ofes</a:t>
            </a:r>
            <a:r>
              <a:rPr dirty="0" sz="2000" spc="-1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onel	</a:t>
            </a:r>
            <a:r>
              <a:rPr dirty="0" sz="2000">
                <a:latin typeface="Times New Roman"/>
                <a:cs typeface="Times New Roman"/>
              </a:rPr>
              <a:t>k</a:t>
            </a:r>
            <a:r>
              <a:rPr dirty="0" sz="2000" spc="-15">
                <a:latin typeface="Times New Roman"/>
                <a:cs typeface="Times New Roman"/>
              </a:rPr>
              <a:t>u</a:t>
            </a:r>
            <a:r>
              <a:rPr dirty="0" sz="2000">
                <a:latin typeface="Times New Roman"/>
                <a:cs typeface="Times New Roman"/>
              </a:rPr>
              <a:t>ru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sal	</a:t>
            </a:r>
            <a:r>
              <a:rPr dirty="0" sz="2000">
                <a:latin typeface="Times New Roman"/>
                <a:cs typeface="Times New Roman"/>
              </a:rPr>
              <a:t>or</a:t>
            </a:r>
            <a:r>
              <a:rPr dirty="0" sz="2000" spc="-10">
                <a:latin typeface="Times New Roman"/>
                <a:cs typeface="Times New Roman"/>
              </a:rPr>
              <a:t>t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ı</a:t>
            </a:r>
            <a:endParaRPr sz="2000">
              <a:latin typeface="Times New Roman"/>
              <a:cs typeface="Times New Roman"/>
            </a:endParaRPr>
          </a:p>
          <a:p>
            <a:pPr marL="756285">
              <a:lnSpc>
                <a:spcPct val="100000"/>
              </a:lnSpc>
            </a:pPr>
            <a:r>
              <a:rPr dirty="0" sz="2000">
                <a:latin typeface="Times New Roman"/>
                <a:cs typeface="Times New Roman"/>
              </a:rPr>
              <a:t>dest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kle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i</a:t>
            </a:r>
            <a:endParaRPr sz="2000">
              <a:latin typeface="Times New Roman"/>
              <a:cs typeface="Times New Roman"/>
            </a:endParaRPr>
          </a:p>
          <a:p>
            <a:pPr lvl="1" marL="756285" marR="5080" indent="-286385">
              <a:lnSpc>
                <a:spcPct val="100000"/>
              </a:lnSpc>
              <a:spcBef>
                <a:spcPts val="120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000" spc="5">
                <a:latin typeface="Times New Roman"/>
                <a:cs typeface="Times New Roman"/>
              </a:rPr>
              <a:t>A</a:t>
            </a:r>
            <a:r>
              <a:rPr dirty="0" sz="2000">
                <a:latin typeface="Times New Roman"/>
                <a:cs typeface="Times New Roman"/>
              </a:rPr>
              <a:t>B</a:t>
            </a:r>
            <a:r>
              <a:rPr dirty="0" sz="2000" spc="15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v</a:t>
            </a:r>
            <a:r>
              <a:rPr dirty="0" sz="2000">
                <a:latin typeface="Times New Roman"/>
                <a:cs typeface="Times New Roman"/>
              </a:rPr>
              <a:t>e</a:t>
            </a:r>
            <a:r>
              <a:rPr dirty="0" sz="2000" spc="15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Ulus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 spc="-15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r</a:t>
            </a:r>
            <a:r>
              <a:rPr dirty="0" sz="2000">
                <a:latin typeface="Times New Roman"/>
                <a:cs typeface="Times New Roman"/>
              </a:rPr>
              <a:t>arası</a:t>
            </a:r>
            <a:r>
              <a:rPr dirty="0" sz="2000" spc="14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düze</a:t>
            </a:r>
            <a:r>
              <a:rPr dirty="0" sz="2000" spc="-10">
                <a:latin typeface="Times New Roman"/>
                <a:cs typeface="Times New Roman"/>
              </a:rPr>
              <a:t>y</a:t>
            </a:r>
            <a:r>
              <a:rPr dirty="0" sz="2000">
                <a:latin typeface="Times New Roman"/>
                <a:cs typeface="Times New Roman"/>
              </a:rPr>
              <a:t>de</a:t>
            </a:r>
            <a:r>
              <a:rPr dirty="0" sz="2000" spc="15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ça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ış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ak</a:t>
            </a:r>
            <a:r>
              <a:rPr dirty="0" sz="2000" spc="16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i</a:t>
            </a:r>
            <a:r>
              <a:rPr dirty="0" sz="2000" spc="-10">
                <a:latin typeface="Times New Roman"/>
                <a:cs typeface="Times New Roman"/>
              </a:rPr>
              <a:t>ç</a:t>
            </a:r>
            <a:r>
              <a:rPr dirty="0" sz="2000">
                <a:latin typeface="Times New Roman"/>
                <a:cs typeface="Times New Roman"/>
              </a:rPr>
              <a:t>in</a:t>
            </a:r>
            <a:r>
              <a:rPr dirty="0" sz="2000" spc="145">
                <a:latin typeface="Times New Roman"/>
                <a:cs typeface="Times New Roman"/>
              </a:rPr>
              <a:t> 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es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eki</a:t>
            </a:r>
            <a:r>
              <a:rPr dirty="0" sz="2000" spc="16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pr</a:t>
            </a:r>
            <a:r>
              <a:rPr dirty="0" sz="2000" spc="-10">
                <a:latin typeface="Times New Roman"/>
                <a:cs typeface="Times New Roman"/>
              </a:rPr>
              <a:t>o</a:t>
            </a:r>
            <a:r>
              <a:rPr dirty="0" sz="2000">
                <a:latin typeface="Times New Roman"/>
                <a:cs typeface="Times New Roman"/>
              </a:rPr>
              <a:t>f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 spc="-15">
                <a:latin typeface="Times New Roman"/>
                <a:cs typeface="Times New Roman"/>
              </a:rPr>
              <a:t>s</a:t>
            </a:r>
            <a:r>
              <a:rPr dirty="0" sz="2000">
                <a:latin typeface="Times New Roman"/>
                <a:cs typeface="Times New Roman"/>
              </a:rPr>
              <a:t>yonel</a:t>
            </a:r>
            <a:r>
              <a:rPr dirty="0" sz="2000" spc="-2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iğ</a:t>
            </a:r>
            <a:r>
              <a:rPr dirty="0" sz="2000" spc="-2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n</a:t>
            </a:r>
            <a:r>
              <a:rPr dirty="0" sz="2000" spc="155">
                <a:latin typeface="Times New Roman"/>
                <a:cs typeface="Times New Roman"/>
              </a:rPr>
              <a:t> </a:t>
            </a:r>
            <a:r>
              <a:rPr dirty="0" sz="2000" spc="5">
                <a:latin typeface="Times New Roman"/>
                <a:cs typeface="Times New Roman"/>
              </a:rPr>
              <a:t>ve</a:t>
            </a:r>
            <a:r>
              <a:rPr dirty="0" sz="2000" spc="5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ka</a:t>
            </a:r>
            <a:r>
              <a:rPr dirty="0" sz="2000" spc="5">
                <a:latin typeface="Times New Roman"/>
                <a:cs typeface="Times New Roman"/>
              </a:rPr>
              <a:t>p</a:t>
            </a:r>
            <a:r>
              <a:rPr dirty="0" sz="2000">
                <a:latin typeface="Times New Roman"/>
                <a:cs typeface="Times New Roman"/>
              </a:rPr>
              <a:t>as</a:t>
            </a:r>
            <a:r>
              <a:rPr dirty="0" sz="2000" spc="-10">
                <a:latin typeface="Times New Roman"/>
                <a:cs typeface="Times New Roman"/>
              </a:rPr>
              <a:t>i</a:t>
            </a:r>
            <a:r>
              <a:rPr dirty="0" sz="2000">
                <a:latin typeface="Times New Roman"/>
                <a:cs typeface="Times New Roman"/>
              </a:rPr>
              <a:t>t</a:t>
            </a:r>
            <a:r>
              <a:rPr dirty="0" sz="2000" spc="-10">
                <a:latin typeface="Times New Roman"/>
                <a:cs typeface="Times New Roman"/>
              </a:rPr>
              <a:t>e</a:t>
            </a:r>
            <a:r>
              <a:rPr dirty="0" sz="2000">
                <a:latin typeface="Times New Roman"/>
                <a:cs typeface="Times New Roman"/>
              </a:rPr>
              <a:t>nin</a:t>
            </a:r>
            <a:r>
              <a:rPr dirty="0" sz="2000" spc="-4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art</a:t>
            </a:r>
            <a:r>
              <a:rPr dirty="0" sz="2000" spc="-1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rıl</a:t>
            </a:r>
            <a:r>
              <a:rPr dirty="0" sz="2000" spc="-30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as</a:t>
            </a:r>
            <a:r>
              <a:rPr dirty="0" sz="2000" spc="-10">
                <a:latin typeface="Times New Roman"/>
                <a:cs typeface="Times New Roman"/>
              </a:rPr>
              <a:t>ı</a:t>
            </a:r>
            <a:r>
              <a:rPr dirty="0" sz="2000">
                <a:latin typeface="Times New Roman"/>
                <a:cs typeface="Times New Roman"/>
              </a:rPr>
              <a:t>na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katkıda</a:t>
            </a:r>
            <a:r>
              <a:rPr dirty="0" sz="2000" spc="-30">
                <a:latin typeface="Times New Roman"/>
                <a:cs typeface="Times New Roman"/>
              </a:rPr>
              <a:t> </a:t>
            </a:r>
            <a:r>
              <a:rPr dirty="0" sz="2000">
                <a:latin typeface="Times New Roman"/>
                <a:cs typeface="Times New Roman"/>
              </a:rPr>
              <a:t>b</a:t>
            </a:r>
            <a:r>
              <a:rPr dirty="0" sz="2000" spc="10">
                <a:latin typeface="Times New Roman"/>
                <a:cs typeface="Times New Roman"/>
              </a:rPr>
              <a:t>u</a:t>
            </a:r>
            <a:r>
              <a:rPr dirty="0" sz="2000">
                <a:latin typeface="Times New Roman"/>
                <a:cs typeface="Times New Roman"/>
              </a:rPr>
              <a:t>lun</a:t>
            </a:r>
            <a:r>
              <a:rPr dirty="0" sz="2000" spc="-25">
                <a:latin typeface="Times New Roman"/>
                <a:cs typeface="Times New Roman"/>
              </a:rPr>
              <a:t>m</a:t>
            </a:r>
            <a:r>
              <a:rPr dirty="0" sz="2000">
                <a:latin typeface="Times New Roman"/>
                <a:cs typeface="Times New Roman"/>
              </a:rPr>
              <a:t>a</a:t>
            </a:r>
            <a:r>
              <a:rPr dirty="0" sz="2000" spc="-10">
                <a:latin typeface="Times New Roman"/>
                <a:cs typeface="Times New Roman"/>
              </a:rPr>
              <a:t>l</a:t>
            </a:r>
            <a:r>
              <a:rPr dirty="0" sz="2000">
                <a:latin typeface="Times New Roman"/>
                <a:cs typeface="Times New Roman"/>
              </a:rPr>
              <a:t>ı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>
                <a:latin typeface="Times New Roman"/>
                <a:cs typeface="Times New Roman"/>
              </a:rPr>
              <a:t>AE2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30">
                <a:latin typeface="Times New Roman"/>
                <a:cs typeface="Times New Roman"/>
              </a:rPr>
              <a:t> </a:t>
            </a:r>
            <a:r>
              <a:rPr dirty="0" spc="-360"/>
              <a:t>Y</a:t>
            </a:r>
            <a:r>
              <a:rPr dirty="0"/>
              <a:t>enil</a:t>
            </a:r>
            <a:r>
              <a:rPr dirty="0" spc="-15"/>
              <a:t>i</a:t>
            </a:r>
            <a:r>
              <a:rPr dirty="0"/>
              <a:t>k</a:t>
            </a:r>
            <a:r>
              <a:rPr dirty="0" spc="-15"/>
              <a:t> </a:t>
            </a:r>
            <a:r>
              <a:rPr dirty="0"/>
              <a:t>ve İyi Uygulamal</a:t>
            </a:r>
            <a:r>
              <a:rPr dirty="0" spc="-20"/>
              <a:t>a</a:t>
            </a:r>
            <a:r>
              <a:rPr dirty="0"/>
              <a:t>rın</a:t>
            </a:r>
          </a:p>
          <a:p>
            <a:pPr algn="ctr">
              <a:lnSpc>
                <a:spcPct val="100000"/>
              </a:lnSpc>
            </a:pPr>
            <a:r>
              <a:rPr dirty="0"/>
              <a:t>De</a:t>
            </a:r>
            <a:r>
              <a:rPr dirty="0" spc="5"/>
              <a:t>ğ</a:t>
            </a:r>
            <a:r>
              <a:rPr dirty="0"/>
              <a:t>işimi</a:t>
            </a:r>
            <a:r>
              <a:rPr dirty="0" spc="-35"/>
              <a:t> </a:t>
            </a:r>
            <a:r>
              <a:rPr dirty="0"/>
              <a:t>İçin İşbirliği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2000305"/>
            <a:ext cx="7386955" cy="244919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dirty="0" sz="1800" b="1">
                <a:latin typeface="Arial"/>
                <a:cs typeface="Arial"/>
              </a:rPr>
              <a:t>Kişile</a:t>
            </a:r>
            <a:r>
              <a:rPr dirty="0" sz="1800" spc="-10" b="1">
                <a:latin typeface="Arial"/>
                <a:cs typeface="Arial"/>
              </a:rPr>
              <a:t>r</a:t>
            </a:r>
            <a:r>
              <a:rPr dirty="0" sz="1800" b="1">
                <a:latin typeface="Arial"/>
                <a:cs typeface="Arial"/>
              </a:rPr>
              <a:t>e </a:t>
            </a:r>
            <a:r>
              <a:rPr dirty="0" sz="1800" spc="-10" b="1">
                <a:latin typeface="Arial"/>
                <a:cs typeface="Arial"/>
              </a:rPr>
              <a:t>e</a:t>
            </a:r>
            <a:r>
              <a:rPr dirty="0" sz="1800" b="1">
                <a:latin typeface="Arial"/>
                <a:cs typeface="Arial"/>
              </a:rPr>
              <a:t>tki</a:t>
            </a:r>
            <a:r>
              <a:rPr dirty="0" sz="1800" spc="-10" b="1">
                <a:latin typeface="Arial"/>
                <a:cs typeface="Arial"/>
              </a:rPr>
              <a:t>s</a:t>
            </a:r>
            <a:r>
              <a:rPr dirty="0" sz="1800" b="1">
                <a:latin typeface="Arial"/>
                <a:cs typeface="Arial"/>
              </a:rPr>
              <a:t>i:</a:t>
            </a:r>
            <a:endParaRPr sz="1800">
              <a:latin typeface="Arial"/>
              <a:cs typeface="Arial"/>
            </a:endParaRPr>
          </a:p>
          <a:p>
            <a:pPr lvl="1" marL="355600">
              <a:lnSpc>
                <a:spcPct val="100000"/>
              </a:lnSpc>
              <a:spcBef>
                <a:spcPts val="430"/>
              </a:spcBef>
              <a:buFont typeface="Arial"/>
              <a:buChar char="-"/>
              <a:tabLst>
                <a:tab pos="496570" algn="l"/>
              </a:tabLst>
            </a:pP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ha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üks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k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is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 spc="-25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atif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ve </a:t>
            </a:r>
            <a:r>
              <a:rPr dirty="0" sz="1800" spc="-10">
                <a:latin typeface="Arial"/>
                <a:cs typeface="Arial"/>
              </a:rPr>
              <a:t>g</a:t>
            </a:r>
            <a:r>
              <a:rPr dirty="0" sz="1800">
                <a:latin typeface="Arial"/>
                <a:cs typeface="Arial"/>
              </a:rPr>
              <a:t>ir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şimc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k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 spc="-25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su</a:t>
            </a:r>
            <a:endParaRPr sz="1800">
              <a:latin typeface="Arial"/>
              <a:cs typeface="Arial"/>
            </a:endParaRPr>
          </a:p>
          <a:p>
            <a:pPr lvl="1" marL="491490" indent="-135890">
              <a:lnSpc>
                <a:spcPct val="100000"/>
              </a:lnSpc>
              <a:spcBef>
                <a:spcPts val="430"/>
              </a:spcBef>
              <a:buFont typeface="Arial"/>
              <a:buChar char="-"/>
              <a:tabLst>
                <a:tab pos="492125" algn="l"/>
              </a:tabLst>
            </a:pPr>
            <a:r>
              <a:rPr dirty="0" sz="1800" spc="-135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0">
                <a:latin typeface="Arial"/>
                <a:cs typeface="Arial"/>
              </a:rPr>
              <a:t>b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cı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er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ha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üks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k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etki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k</a:t>
            </a:r>
            <a:endParaRPr sz="1800">
              <a:latin typeface="Arial"/>
              <a:cs typeface="Arial"/>
            </a:endParaRPr>
          </a:p>
          <a:p>
            <a:pPr lvl="1" marL="355600" marR="279400">
              <a:lnSpc>
                <a:spcPct val="100000"/>
              </a:lnSpc>
              <a:spcBef>
                <a:spcPts val="430"/>
              </a:spcBef>
              <a:buFont typeface="Arial"/>
              <a:buChar char="-"/>
              <a:tabLst>
                <a:tab pos="496570" algn="l"/>
              </a:tabLst>
            </a:pPr>
            <a:r>
              <a:rPr dirty="0" sz="1800">
                <a:latin typeface="Arial"/>
                <a:cs typeface="Arial"/>
              </a:rPr>
              <a:t>İs</a:t>
            </a:r>
            <a:r>
              <a:rPr dirty="0" sz="1800" spc="5">
                <a:latin typeface="Arial"/>
                <a:cs typeface="Arial"/>
              </a:rPr>
              <a:t>t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h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m e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b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ir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ik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aç</a:t>
            </a:r>
            <a:r>
              <a:rPr dirty="0" sz="1800" spc="-15">
                <a:latin typeface="Arial"/>
                <a:cs typeface="Arial"/>
              </a:rPr>
              <a:t>ı</a:t>
            </a:r>
            <a:r>
              <a:rPr dirty="0" sz="1800">
                <a:latin typeface="Arial"/>
                <a:cs typeface="Arial"/>
              </a:rPr>
              <a:t>s</a:t>
            </a:r>
            <a:r>
              <a:rPr dirty="0" sz="1800" spc="-10">
                <a:latin typeface="Arial"/>
                <a:cs typeface="Arial"/>
              </a:rPr>
              <a:t>ı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an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ha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30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ceri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sev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 spc="-25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eri</a:t>
            </a:r>
            <a:r>
              <a:rPr dirty="0" sz="1800" spc="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ve </a:t>
            </a:r>
            <a:r>
              <a:rPr dirty="0" sz="1800" spc="-30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e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iş</a:t>
            </a:r>
            <a:r>
              <a:rPr dirty="0" sz="1800">
                <a:latin typeface="Arial"/>
                <a:cs typeface="Arial"/>
              </a:rPr>
              <a:t> </a:t>
            </a:r>
            <a:r>
              <a:rPr dirty="0" sz="1800" spc="-25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ar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tı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ması</a:t>
            </a:r>
            <a:r>
              <a:rPr dirty="0" sz="1800" spc="3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(sos</a:t>
            </a:r>
            <a:r>
              <a:rPr dirty="0" sz="1800" spc="-30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al</a:t>
            </a:r>
            <a:r>
              <a:rPr dirty="0" sz="1800" spc="2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riş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mci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ik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â</a:t>
            </a:r>
            <a:r>
              <a:rPr dirty="0" sz="1800">
                <a:latin typeface="Arial"/>
                <a:cs typeface="Arial"/>
              </a:rPr>
              <a:t>h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l)</a:t>
            </a:r>
            <a:endParaRPr sz="1800">
              <a:latin typeface="Arial"/>
              <a:cs typeface="Arial"/>
            </a:endParaRPr>
          </a:p>
          <a:p>
            <a:pPr lvl="1" marL="355600" marR="5080">
              <a:lnSpc>
                <a:spcPct val="100000"/>
              </a:lnSpc>
              <a:spcBef>
                <a:spcPts val="430"/>
              </a:spcBef>
              <a:buFont typeface="Arial"/>
              <a:buChar char="-"/>
              <a:tabLst>
                <a:tab pos="546735" algn="l"/>
              </a:tabLst>
            </a:pPr>
            <a:r>
              <a:rPr dirty="0" sz="1800" spc="-4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vru</a:t>
            </a:r>
            <a:r>
              <a:rPr dirty="0" sz="1800" spc="-10">
                <a:latin typeface="Arial"/>
                <a:cs typeface="Arial"/>
              </a:rPr>
              <a:t>p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ve </a:t>
            </a:r>
            <a:r>
              <a:rPr dirty="0" sz="1800" spc="-10">
                <a:latin typeface="Arial"/>
                <a:cs typeface="Arial"/>
              </a:rPr>
              <a:t>ö</a:t>
            </a:r>
            <a:r>
              <a:rPr dirty="0" sz="1800">
                <a:latin typeface="Arial"/>
                <a:cs typeface="Arial"/>
              </a:rPr>
              <a:t>tesi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ki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b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ceri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ve </a:t>
            </a:r>
            <a:r>
              <a:rPr dirty="0" sz="1800" spc="-30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et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rl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kl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rin</a:t>
            </a:r>
            <a:r>
              <a:rPr dirty="0" sz="1800" spc="4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ha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-30">
                <a:latin typeface="Arial"/>
                <a:cs typeface="Arial"/>
              </a:rPr>
              <a:t>y</a:t>
            </a:r>
            <a:r>
              <a:rPr dirty="0" sz="1800">
                <a:latin typeface="Arial"/>
                <a:cs typeface="Arial"/>
              </a:rPr>
              <a:t>i</a:t>
            </a:r>
            <a:r>
              <a:rPr dirty="0" sz="1800" spc="3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kavr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nm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sı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ve</a:t>
            </a:r>
            <a:r>
              <a:rPr dirty="0" sz="1800">
                <a:latin typeface="Arial"/>
                <a:cs typeface="Arial"/>
              </a:rPr>
              <a:t> ta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ı</a:t>
            </a:r>
            <a:r>
              <a:rPr dirty="0" sz="1800">
                <a:latin typeface="Arial"/>
                <a:cs typeface="Arial"/>
              </a:rPr>
              <a:t>nm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sı</a:t>
            </a:r>
            <a:endParaRPr sz="1800">
              <a:latin typeface="Arial"/>
              <a:cs typeface="Arial"/>
            </a:endParaRPr>
          </a:p>
          <a:p>
            <a:pPr lvl="1" marL="495934" indent="-140335">
              <a:lnSpc>
                <a:spcPct val="100000"/>
              </a:lnSpc>
              <a:spcBef>
                <a:spcPts val="430"/>
              </a:spcBef>
              <a:buFont typeface="Arial"/>
              <a:buChar char="-"/>
              <a:tabLst>
                <a:tab pos="496570" algn="l"/>
              </a:tabLst>
            </a:pPr>
            <a:r>
              <a:rPr dirty="0" sz="1800">
                <a:latin typeface="Arial"/>
                <a:cs typeface="Arial"/>
              </a:rPr>
              <a:t>Mes</a:t>
            </a:r>
            <a:r>
              <a:rPr dirty="0" sz="1800" spc="-10">
                <a:latin typeface="Arial"/>
                <a:cs typeface="Arial"/>
              </a:rPr>
              <a:t>l</a:t>
            </a:r>
            <a:r>
              <a:rPr dirty="0" sz="1800">
                <a:latin typeface="Arial"/>
                <a:cs typeface="Arial"/>
              </a:rPr>
              <a:t>eki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g</a:t>
            </a:r>
            <a:r>
              <a:rPr dirty="0" sz="1800" spc="-10">
                <a:latin typeface="Arial"/>
                <a:cs typeface="Arial"/>
              </a:rPr>
              <a:t>e</a:t>
            </a:r>
            <a:r>
              <a:rPr dirty="0" sz="1800">
                <a:latin typeface="Arial"/>
                <a:cs typeface="Arial"/>
              </a:rPr>
              <a:t>l</a:t>
            </a:r>
            <a:r>
              <a:rPr dirty="0" sz="1800" spc="-10">
                <a:latin typeface="Arial"/>
                <a:cs typeface="Arial"/>
              </a:rPr>
              <a:t>i</a:t>
            </a:r>
            <a:r>
              <a:rPr dirty="0" sz="1800">
                <a:latin typeface="Arial"/>
                <a:cs typeface="Arial"/>
              </a:rPr>
              <a:t>şim</a:t>
            </a:r>
            <a:r>
              <a:rPr dirty="0" sz="1800" spc="1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ko</a:t>
            </a:r>
            <a:r>
              <a:rPr dirty="0" sz="1800" spc="-10">
                <a:latin typeface="Arial"/>
                <a:cs typeface="Arial"/>
              </a:rPr>
              <a:t>n</a:t>
            </a:r>
            <a:r>
              <a:rPr dirty="0" sz="1800">
                <a:latin typeface="Arial"/>
                <a:cs typeface="Arial"/>
              </a:rPr>
              <a:t>us</a:t>
            </a:r>
            <a:r>
              <a:rPr dirty="0" sz="1800" spc="-10">
                <a:latin typeface="Arial"/>
                <a:cs typeface="Arial"/>
              </a:rPr>
              <a:t>u</a:t>
            </a:r>
            <a:r>
              <a:rPr dirty="0" sz="1800">
                <a:latin typeface="Arial"/>
                <a:cs typeface="Arial"/>
              </a:rPr>
              <a:t>n</a:t>
            </a:r>
            <a:r>
              <a:rPr dirty="0" sz="1800" spc="-10">
                <a:latin typeface="Arial"/>
                <a:cs typeface="Arial"/>
              </a:rPr>
              <a:t>d</a:t>
            </a:r>
            <a:r>
              <a:rPr dirty="0" sz="1800">
                <a:latin typeface="Arial"/>
                <a:cs typeface="Arial"/>
              </a:rPr>
              <a:t>a</a:t>
            </a:r>
            <a:r>
              <a:rPr dirty="0" sz="1800" spc="20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d</a:t>
            </a:r>
            <a:r>
              <a:rPr dirty="0" sz="1800" spc="-10">
                <a:latin typeface="Arial"/>
                <a:cs typeface="Arial"/>
              </a:rPr>
              <a:t>a</a:t>
            </a:r>
            <a:r>
              <a:rPr dirty="0" sz="1800">
                <a:latin typeface="Arial"/>
                <a:cs typeface="Arial"/>
              </a:rPr>
              <a:t>ha</a:t>
            </a:r>
            <a:r>
              <a:rPr dirty="0" sz="1800" spc="5">
                <a:latin typeface="Arial"/>
                <a:cs typeface="Arial"/>
              </a:rPr>
              <a:t> </a:t>
            </a:r>
            <a:r>
              <a:rPr dirty="0" sz="1800">
                <a:latin typeface="Arial"/>
                <a:cs typeface="Arial"/>
              </a:rPr>
              <a:t>fazla</a:t>
            </a:r>
            <a:r>
              <a:rPr dirty="0" sz="1800" spc="-10">
                <a:latin typeface="Arial"/>
                <a:cs typeface="Arial"/>
              </a:rPr>
              <a:t> </a:t>
            </a:r>
            <a:r>
              <a:rPr dirty="0" sz="1800" spc="5">
                <a:latin typeface="Arial"/>
                <a:cs typeface="Arial"/>
              </a:rPr>
              <a:t>f</a:t>
            </a:r>
            <a:r>
              <a:rPr dirty="0" sz="1800" spc="-10">
                <a:latin typeface="Arial"/>
                <a:cs typeface="Arial"/>
              </a:rPr>
              <a:t>ı</a:t>
            </a:r>
            <a:r>
              <a:rPr dirty="0" sz="1800">
                <a:latin typeface="Arial"/>
                <a:cs typeface="Arial"/>
              </a:rPr>
              <a:t>rsat…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>
                <a:latin typeface="Times New Roman"/>
                <a:cs typeface="Times New Roman"/>
              </a:rPr>
              <a:t>AE2</a:t>
            </a:r>
            <a:r>
              <a:rPr dirty="0" spc="-5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-</a:t>
            </a:r>
            <a:r>
              <a:rPr dirty="0" spc="-130">
                <a:latin typeface="Times New Roman"/>
                <a:cs typeface="Times New Roman"/>
              </a:rPr>
              <a:t> </a:t>
            </a:r>
            <a:r>
              <a:rPr dirty="0" spc="-360"/>
              <a:t>Y</a:t>
            </a:r>
            <a:r>
              <a:rPr dirty="0"/>
              <a:t>enil</a:t>
            </a:r>
            <a:r>
              <a:rPr dirty="0" spc="-15"/>
              <a:t>i</a:t>
            </a:r>
            <a:r>
              <a:rPr dirty="0"/>
              <a:t>k</a:t>
            </a:r>
            <a:r>
              <a:rPr dirty="0" spc="-15"/>
              <a:t> </a:t>
            </a:r>
            <a:r>
              <a:rPr dirty="0"/>
              <a:t>ve İyi Uygulamal</a:t>
            </a:r>
            <a:r>
              <a:rPr dirty="0" spc="-20"/>
              <a:t>a</a:t>
            </a:r>
            <a:r>
              <a:rPr dirty="0"/>
              <a:t>rın</a:t>
            </a:r>
          </a:p>
          <a:p>
            <a:pPr algn="ctr">
              <a:lnSpc>
                <a:spcPts val="3825"/>
              </a:lnSpc>
            </a:pPr>
            <a:r>
              <a:rPr dirty="0"/>
              <a:t>De</a:t>
            </a:r>
            <a:r>
              <a:rPr dirty="0" spc="5"/>
              <a:t>ğ</a:t>
            </a:r>
            <a:r>
              <a:rPr dirty="0"/>
              <a:t>işimi</a:t>
            </a:r>
            <a:r>
              <a:rPr dirty="0" spc="-35"/>
              <a:t> </a:t>
            </a:r>
            <a:r>
              <a:rPr dirty="0"/>
              <a:t>İçin İşbirliği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686830"/>
            <a:ext cx="7963534" cy="42557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9734" indent="-407034">
              <a:lnSpc>
                <a:spcPct val="100000"/>
              </a:lnSpc>
              <a:buSzPct val="90000"/>
              <a:buFont typeface="Arial"/>
              <a:buChar char="•"/>
              <a:tabLst>
                <a:tab pos="420370" algn="l"/>
              </a:tabLst>
            </a:pPr>
            <a:r>
              <a:rPr dirty="0" sz="2000" b="1">
                <a:latin typeface="Arial"/>
                <a:cs typeface="Arial"/>
              </a:rPr>
              <a:t>S</a:t>
            </a:r>
            <a:r>
              <a:rPr dirty="0" sz="2000" spc="-10" b="1">
                <a:latin typeface="Arial"/>
                <a:cs typeface="Arial"/>
              </a:rPr>
              <a:t>i</a:t>
            </a:r>
            <a:r>
              <a:rPr dirty="0" sz="2000" b="1">
                <a:latin typeface="Arial"/>
                <a:cs typeface="Arial"/>
              </a:rPr>
              <a:t>steme</a:t>
            </a:r>
            <a:r>
              <a:rPr dirty="0" sz="2000" spc="-35" b="1">
                <a:latin typeface="Arial"/>
                <a:cs typeface="Arial"/>
              </a:rPr>
              <a:t> </a:t>
            </a:r>
            <a:r>
              <a:rPr dirty="0" sz="2000" b="1">
                <a:latin typeface="Arial"/>
                <a:cs typeface="Arial"/>
              </a:rPr>
              <a:t>etkis</a:t>
            </a:r>
            <a:r>
              <a:rPr dirty="0" sz="2000" spc="-10" b="1">
                <a:latin typeface="Arial"/>
                <a:cs typeface="Arial"/>
              </a:rPr>
              <a:t>i</a:t>
            </a:r>
            <a:r>
              <a:rPr dirty="0" sz="2000" b="1">
                <a:latin typeface="Arial"/>
                <a:cs typeface="Arial"/>
              </a:rPr>
              <a:t>:</a:t>
            </a:r>
            <a:endParaRPr sz="2000">
              <a:latin typeface="Arial"/>
              <a:cs typeface="Arial"/>
            </a:endParaRPr>
          </a:p>
          <a:p>
            <a:pPr lvl="1" marL="355600" marR="55244">
              <a:lnSpc>
                <a:spcPct val="100000"/>
              </a:lnSpc>
              <a:spcBef>
                <a:spcPts val="480"/>
              </a:spcBef>
              <a:buFont typeface="Arial"/>
              <a:buChar char="-"/>
              <a:tabLst>
                <a:tab pos="509905" algn="l"/>
              </a:tabLst>
            </a:pPr>
            <a:r>
              <a:rPr dirty="0" sz="2000">
                <a:latin typeface="Arial"/>
                <a:cs typeface="Arial"/>
              </a:rPr>
              <a:t>İşgü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ü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piyasa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n ih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i</a:t>
            </a:r>
            <a:r>
              <a:rPr dirty="0" sz="2000" spc="-1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 spc="5">
                <a:latin typeface="Arial"/>
                <a:cs typeface="Arial"/>
              </a:rPr>
              <a:t>ç</a:t>
            </a:r>
            <a:r>
              <a:rPr dirty="0" sz="2000">
                <a:latin typeface="Arial"/>
                <a:cs typeface="Arial"/>
              </a:rPr>
              <a:t>ları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5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 sunduğu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f</a:t>
            </a:r>
            <a:r>
              <a:rPr dirty="0" sz="2000" spc="-25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r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atlar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ile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daha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uyumlu</a:t>
            </a:r>
            <a:r>
              <a:rPr dirty="0" sz="2000">
                <a:latin typeface="Arial"/>
                <a:cs typeface="Arial"/>
              </a:rPr>
              <a:t> eğitim,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öğ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etim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gen</a:t>
            </a:r>
            <a:r>
              <a:rPr dirty="0" sz="2000" spc="10">
                <a:latin typeface="Arial"/>
                <a:cs typeface="Arial"/>
              </a:rPr>
              <a:t>ç</a:t>
            </a:r>
            <a:r>
              <a:rPr dirty="0" sz="2000">
                <a:latin typeface="Arial"/>
                <a:cs typeface="Arial"/>
              </a:rPr>
              <a:t>lik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si</a:t>
            </a:r>
            <a:r>
              <a:rPr dirty="0" sz="2000" spc="10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temlerinin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yanı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ra </a:t>
            </a:r>
            <a:r>
              <a:rPr dirty="0" sz="2000">
                <a:solidFill>
                  <a:srgbClr val="FF0000"/>
                </a:solidFill>
                <a:latin typeface="Arial"/>
                <a:cs typeface="Arial"/>
              </a:rPr>
              <a:t>iş dünya</a:t>
            </a:r>
            <a:r>
              <a:rPr dirty="0" sz="2000" spc="5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dirty="0" sz="200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dirty="0" sz="2000" spc="-3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ve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0000"/>
                </a:solidFill>
                <a:latin typeface="Arial"/>
                <a:cs typeface="Arial"/>
              </a:rPr>
              <a:t>toplum</a:t>
            </a:r>
            <a:r>
              <a:rPr dirty="0" sz="2000" spc="-2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ile daha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-15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kı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bağlar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Font typeface="Arial"/>
              <a:buChar char="-"/>
            </a:pPr>
            <a:endParaRPr sz="2150">
              <a:latin typeface="Times New Roman"/>
              <a:cs typeface="Times New Roman"/>
            </a:endParaRPr>
          </a:p>
          <a:p>
            <a:pPr lvl="1" marL="504825" indent="-149225">
              <a:lnSpc>
                <a:spcPct val="100000"/>
              </a:lnSpc>
              <a:buFont typeface="Arial"/>
              <a:buChar char="-"/>
              <a:tabLst>
                <a:tab pos="505459" algn="l"/>
              </a:tabLst>
            </a:pPr>
            <a:r>
              <a:rPr dirty="0" sz="2000" spc="-22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emel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 çapraz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becerilerin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(ö</a:t>
            </a:r>
            <a:r>
              <a:rPr dirty="0" sz="2000" spc="5">
                <a:latin typeface="Arial"/>
                <a:cs typeface="Arial"/>
              </a:rPr>
              <a:t>z</a:t>
            </a:r>
            <a:r>
              <a:rPr dirty="0" sz="2000">
                <a:latin typeface="Arial"/>
                <a:cs typeface="Arial"/>
              </a:rPr>
              <a:t>ellikle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girişimcilik,</a:t>
            </a:r>
            <a:r>
              <a:rPr dirty="0" sz="2000" spc="-5"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0000"/>
                </a:solidFill>
                <a:latin typeface="Arial"/>
                <a:cs typeface="Arial"/>
              </a:rPr>
              <a:t>dil ye</a:t>
            </a:r>
            <a:r>
              <a:rPr dirty="0" sz="2000" spc="-10">
                <a:solidFill>
                  <a:srgbClr val="FF0000"/>
                </a:solidFill>
                <a:latin typeface="Arial"/>
                <a:cs typeface="Arial"/>
              </a:rPr>
              <a:t>t</a:t>
            </a:r>
            <a:r>
              <a:rPr dirty="0" sz="2000">
                <a:solidFill>
                  <a:srgbClr val="FF0000"/>
                </a:solidFill>
                <a:latin typeface="Arial"/>
                <a:cs typeface="Arial"/>
              </a:rPr>
              <a:t>erlilikleri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latin typeface="Arial"/>
                <a:cs typeface="Arial"/>
              </a:rPr>
              <a:t>dijital be</a:t>
            </a:r>
            <a:r>
              <a:rPr dirty="0" sz="2000" spc="10">
                <a:latin typeface="Arial"/>
                <a:cs typeface="Arial"/>
              </a:rPr>
              <a:t>c</a:t>
            </a:r>
            <a:r>
              <a:rPr dirty="0" sz="2000">
                <a:latin typeface="Arial"/>
                <a:cs typeface="Arial"/>
              </a:rPr>
              <a:t>eriler)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</a:t>
            </a:r>
            <a:r>
              <a:rPr dirty="0" sz="2000" spc="5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ğlanma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ı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değ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rle</a:t>
            </a:r>
            <a:r>
              <a:rPr dirty="0" sz="2000" spc="5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dirilmesinde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i</a:t>
            </a:r>
            <a:r>
              <a:rPr dirty="0" sz="2000" spc="-1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ileşme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3"/>
              </a:spcBef>
            </a:pPr>
            <a:endParaRPr sz="1900">
              <a:latin typeface="Times New Roman"/>
              <a:cs typeface="Times New Roman"/>
            </a:endParaRPr>
          </a:p>
          <a:p>
            <a:pPr lvl="1" marL="355600" marR="920115">
              <a:lnSpc>
                <a:spcPct val="100000"/>
              </a:lnSpc>
              <a:buFont typeface="Arial"/>
              <a:buChar char="-"/>
              <a:tabLst>
                <a:tab pos="509905" algn="l"/>
              </a:tabLst>
            </a:pPr>
            <a:r>
              <a:rPr dirty="0" sz="2000">
                <a:latin typeface="Arial"/>
                <a:cs typeface="Arial"/>
              </a:rPr>
              <a:t>Öğ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etme,</a:t>
            </a:r>
            <a:r>
              <a:rPr dirty="0" sz="2000" spc="-5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öğ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enme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değ</a:t>
            </a:r>
            <a:r>
              <a:rPr dirty="0" sz="2000" spc="5">
                <a:latin typeface="Arial"/>
                <a:cs typeface="Arial"/>
              </a:rPr>
              <a:t>e</a:t>
            </a:r>
            <a:r>
              <a:rPr dirty="0" sz="2000">
                <a:latin typeface="Arial"/>
                <a:cs typeface="Arial"/>
              </a:rPr>
              <a:t>rle</a:t>
            </a:r>
            <a:r>
              <a:rPr dirty="0" sz="2000" spc="5">
                <a:latin typeface="Arial"/>
                <a:cs typeface="Arial"/>
              </a:rPr>
              <a:t>n</a:t>
            </a:r>
            <a:r>
              <a:rPr dirty="0" sz="2000">
                <a:latin typeface="Arial"/>
                <a:cs typeface="Arial"/>
              </a:rPr>
              <a:t>dirme</a:t>
            </a:r>
            <a:r>
              <a:rPr dirty="0" sz="2000" spc="-15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tek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ama</a:t>
            </a:r>
            <a:r>
              <a:rPr dirty="0" sz="2000" spc="5">
                <a:latin typeface="Arial"/>
                <a:cs typeface="Arial"/>
              </a:rPr>
              <a:t>c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y</a:t>
            </a:r>
            <a:r>
              <a:rPr dirty="0" sz="2000" spc="-10">
                <a:latin typeface="Arial"/>
                <a:cs typeface="Arial"/>
              </a:rPr>
              <a:t>l</a:t>
            </a:r>
            <a:r>
              <a:rPr dirty="0" sz="2000">
                <a:latin typeface="Arial"/>
                <a:cs typeface="Arial"/>
              </a:rPr>
              <a:t>a</a:t>
            </a:r>
            <a:r>
              <a:rPr dirty="0" sz="200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eterlil</a:t>
            </a:r>
            <a:r>
              <a:rPr dirty="0" sz="2000" spc="-10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kle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i,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 spc="-15">
                <a:latin typeface="Arial"/>
                <a:cs typeface="Arial"/>
              </a:rPr>
              <a:t>y</a:t>
            </a:r>
            <a:r>
              <a:rPr dirty="0" sz="2000">
                <a:latin typeface="Arial"/>
                <a:cs typeface="Arial"/>
              </a:rPr>
              <a:t>eterlil</a:t>
            </a:r>
            <a:r>
              <a:rPr dirty="0" sz="2000" spc="-10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k bileşenlerini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 </a:t>
            </a:r>
            <a:r>
              <a:rPr dirty="0" sz="2000" spc="-10">
                <a:latin typeface="Arial"/>
                <a:cs typeface="Arial"/>
              </a:rPr>
              <a:t>m</a:t>
            </a:r>
            <a:r>
              <a:rPr dirty="0" sz="2000">
                <a:latin typeface="Arial"/>
                <a:cs typeface="Arial"/>
              </a:rPr>
              <a:t>üfredatı</a:t>
            </a:r>
            <a:r>
              <a:rPr dirty="0" sz="2000" spc="-5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tan</a:t>
            </a:r>
            <a:r>
              <a:rPr dirty="0" sz="2000" spc="-25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mlarken,</a:t>
            </a:r>
            <a:r>
              <a:rPr dirty="0" sz="2000">
                <a:latin typeface="Arial"/>
                <a:cs typeface="Arial"/>
              </a:rPr>
              <a:t> öğ</a:t>
            </a:r>
            <a:r>
              <a:rPr dirty="0" sz="2000" spc="5">
                <a:latin typeface="Arial"/>
                <a:cs typeface="Arial"/>
              </a:rPr>
              <a:t>r</a:t>
            </a:r>
            <a:r>
              <a:rPr dirty="0" sz="2000">
                <a:latin typeface="Arial"/>
                <a:cs typeface="Arial"/>
              </a:rPr>
              <a:t>enme</a:t>
            </a:r>
            <a:r>
              <a:rPr dirty="0" sz="2000" spc="-4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ç</a:t>
            </a:r>
            <a:r>
              <a:rPr dirty="0" sz="2000" spc="-15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kt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lar</a:t>
            </a:r>
            <a:r>
              <a:rPr dirty="0" sz="2000" spc="-15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sz="2000" spc="5">
                <a:latin typeface="Arial"/>
                <a:cs typeface="Arial"/>
              </a:rPr>
              <a:t>u</a:t>
            </a:r>
            <a:r>
              <a:rPr dirty="0" sz="2000">
                <a:latin typeface="Arial"/>
                <a:cs typeface="Arial"/>
              </a:rPr>
              <a:t>llan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m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n</a:t>
            </a:r>
            <a:r>
              <a:rPr dirty="0" sz="2000" spc="-20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n 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</a:t>
            </a:r>
            <a:r>
              <a:rPr dirty="0" sz="2000" spc="5">
                <a:latin typeface="Arial"/>
                <a:cs typeface="Arial"/>
              </a:rPr>
              <a:t>ş</a:t>
            </a:r>
            <a:r>
              <a:rPr dirty="0" sz="2000">
                <a:latin typeface="Arial"/>
                <a:cs typeface="Arial"/>
              </a:rPr>
              <a:t>v</a:t>
            </a:r>
            <a:r>
              <a:rPr dirty="0" sz="2000" spc="-10">
                <a:latin typeface="Arial"/>
                <a:cs typeface="Arial"/>
              </a:rPr>
              <a:t>i</a:t>
            </a:r>
            <a:r>
              <a:rPr dirty="0" sz="2000">
                <a:latin typeface="Arial"/>
                <a:cs typeface="Arial"/>
              </a:rPr>
              <a:t>k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edilme</a:t>
            </a:r>
            <a:r>
              <a:rPr dirty="0" sz="2000" spc="5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i</a:t>
            </a:r>
            <a:endParaRPr sz="20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3"/>
              </a:spcBef>
              <a:buFont typeface="Arial"/>
              <a:buChar char="-"/>
            </a:pPr>
            <a:endParaRPr sz="1900">
              <a:latin typeface="Times New Roman"/>
              <a:cs typeface="Times New Roman"/>
            </a:endParaRPr>
          </a:p>
          <a:p>
            <a:pPr lvl="1" marL="509270" indent="-153670">
              <a:lnSpc>
                <a:spcPct val="100000"/>
              </a:lnSpc>
              <a:buFont typeface="Arial"/>
              <a:buChar char="-"/>
              <a:tabLst>
                <a:tab pos="509905" algn="l"/>
              </a:tabLst>
            </a:pPr>
            <a:r>
              <a:rPr dirty="0" sz="2000">
                <a:latin typeface="Arial"/>
                <a:cs typeface="Arial"/>
              </a:rPr>
              <a:t>Eği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im,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öğretim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ve</a:t>
            </a:r>
            <a:r>
              <a:rPr dirty="0" sz="2000" spc="-1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gen</a:t>
            </a:r>
            <a:r>
              <a:rPr dirty="0" sz="2000" spc="10">
                <a:latin typeface="Arial"/>
                <a:cs typeface="Arial"/>
              </a:rPr>
              <a:t>ç</a:t>
            </a:r>
            <a:r>
              <a:rPr dirty="0" sz="2000">
                <a:latin typeface="Arial"/>
                <a:cs typeface="Arial"/>
              </a:rPr>
              <a:t>lik</a:t>
            </a:r>
            <a:r>
              <a:rPr dirty="0" sz="2000" spc="-1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si</a:t>
            </a:r>
            <a:r>
              <a:rPr dirty="0" sz="2000" spc="10">
                <a:latin typeface="Arial"/>
                <a:cs typeface="Arial"/>
              </a:rPr>
              <a:t>s</a:t>
            </a:r>
            <a:r>
              <a:rPr dirty="0" sz="2000">
                <a:latin typeface="Arial"/>
                <a:cs typeface="Arial"/>
              </a:rPr>
              <a:t>temlerinin</a:t>
            </a:r>
            <a:r>
              <a:rPr dirty="0" sz="2000" spc="-20"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FF0000"/>
                </a:solidFill>
                <a:latin typeface="Arial"/>
                <a:cs typeface="Arial"/>
              </a:rPr>
              <a:t>BİT</a:t>
            </a:r>
            <a:r>
              <a:rPr dirty="0" sz="2000">
                <a:latin typeface="Arial"/>
                <a:cs typeface="Arial"/>
              </a:rPr>
              <a:t>’leri 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 </a:t>
            </a:r>
            <a:r>
              <a:rPr dirty="0" sz="200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dirty="0" sz="2000" spc="5">
                <a:solidFill>
                  <a:srgbClr val="FF0000"/>
                </a:solidFill>
                <a:latin typeface="Arial"/>
                <a:cs typeface="Arial"/>
              </a:rPr>
              <a:t>ç</a:t>
            </a:r>
            <a:r>
              <a:rPr dirty="0" sz="2000" spc="-2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dirty="0" sz="2000">
                <a:solidFill>
                  <a:srgbClr val="FF0000"/>
                </a:solidFill>
                <a:latin typeface="Arial"/>
                <a:cs typeface="Arial"/>
              </a:rPr>
              <a:t>k</a:t>
            </a:r>
            <a:r>
              <a:rPr dirty="0" sz="2000" spc="-15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FF0000"/>
                </a:solidFill>
                <a:latin typeface="Arial"/>
                <a:cs typeface="Arial"/>
              </a:rPr>
              <a:t>eğitim</a:t>
            </a:r>
            <a:endParaRPr sz="20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dirty="0" sz="2000">
                <a:solidFill>
                  <a:srgbClr val="FF0000"/>
                </a:solidFill>
                <a:latin typeface="Arial"/>
                <a:cs typeface="Arial"/>
              </a:rPr>
              <a:t>kaynaklar</a:t>
            </a:r>
            <a:r>
              <a:rPr dirty="0" sz="2000" spc="-20">
                <a:solidFill>
                  <a:srgbClr val="FF0000"/>
                </a:solidFill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nı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daha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stratejik</a:t>
            </a:r>
            <a:r>
              <a:rPr dirty="0" sz="2000" spc="-30">
                <a:latin typeface="Arial"/>
                <a:cs typeface="Arial"/>
              </a:rPr>
              <a:t> </a:t>
            </a:r>
            <a:r>
              <a:rPr dirty="0" sz="2000" spc="-10">
                <a:latin typeface="Arial"/>
                <a:cs typeface="Arial"/>
              </a:rPr>
              <a:t>v</a:t>
            </a:r>
            <a:r>
              <a:rPr dirty="0" sz="2000">
                <a:latin typeface="Arial"/>
                <a:cs typeface="Arial"/>
              </a:rPr>
              <a:t>e en</a:t>
            </a:r>
            <a:r>
              <a:rPr dirty="0" sz="2000" spc="-10">
                <a:latin typeface="Arial"/>
                <a:cs typeface="Arial"/>
              </a:rPr>
              <a:t>t</a:t>
            </a:r>
            <a:r>
              <a:rPr dirty="0" sz="2000">
                <a:latin typeface="Arial"/>
                <a:cs typeface="Arial"/>
              </a:rPr>
              <a:t>egre</a:t>
            </a:r>
            <a:r>
              <a:rPr dirty="0" sz="2000" spc="-2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şe</a:t>
            </a:r>
            <a:r>
              <a:rPr dirty="0" sz="2000" spc="5">
                <a:latin typeface="Arial"/>
                <a:cs typeface="Arial"/>
              </a:rPr>
              <a:t>k</a:t>
            </a:r>
            <a:r>
              <a:rPr dirty="0" sz="2000">
                <a:latin typeface="Arial"/>
                <a:cs typeface="Arial"/>
              </a:rPr>
              <a:t>ilde</a:t>
            </a:r>
            <a:r>
              <a:rPr dirty="0" sz="2000" spc="-35">
                <a:latin typeface="Arial"/>
                <a:cs typeface="Arial"/>
              </a:rPr>
              <a:t> </a:t>
            </a:r>
            <a:r>
              <a:rPr dirty="0" sz="2000">
                <a:latin typeface="Arial"/>
                <a:cs typeface="Arial"/>
              </a:rPr>
              <a:t>kullanmas</a:t>
            </a:r>
            <a:r>
              <a:rPr dirty="0" sz="2000" spc="-15">
                <a:latin typeface="Arial"/>
                <a:cs typeface="Arial"/>
              </a:rPr>
              <a:t>ı</a:t>
            </a:r>
            <a:r>
              <a:rPr dirty="0" sz="2000">
                <a:latin typeface="Arial"/>
                <a:cs typeface="Arial"/>
              </a:rPr>
              <a:t>;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244085" rIns="0" bIns="0" rtlCol="0" vert="horz">
            <a:spAutoFit/>
          </a:bodyPr>
          <a:lstStyle/>
          <a:p>
            <a:pPr marL="1148715">
              <a:lnSpc>
                <a:spcPct val="100000"/>
              </a:lnSpc>
            </a:pPr>
            <a:r>
              <a:rPr dirty="0"/>
              <a:t>Str</a:t>
            </a:r>
            <a:r>
              <a:rPr dirty="0" spc="10"/>
              <a:t>a</a:t>
            </a:r>
            <a:r>
              <a:rPr dirty="0"/>
              <a:t>t</a:t>
            </a:r>
            <a:r>
              <a:rPr dirty="0" spc="5"/>
              <a:t>e</a:t>
            </a:r>
            <a:r>
              <a:rPr dirty="0"/>
              <a:t>jik</a:t>
            </a:r>
            <a:r>
              <a:rPr dirty="0" spc="-35"/>
              <a:t> </a:t>
            </a:r>
            <a:r>
              <a:rPr dirty="0"/>
              <a:t>O</a:t>
            </a:r>
            <a:r>
              <a:rPr dirty="0" spc="5"/>
              <a:t>r</a:t>
            </a:r>
            <a:r>
              <a:rPr dirty="0"/>
              <a:t>t</a:t>
            </a:r>
            <a:r>
              <a:rPr dirty="0" spc="5"/>
              <a:t>a</a:t>
            </a:r>
            <a:r>
              <a:rPr dirty="0"/>
              <a:t>klık</a:t>
            </a:r>
            <a:r>
              <a:rPr dirty="0" spc="-40"/>
              <a:t> </a:t>
            </a:r>
            <a:r>
              <a:rPr dirty="0"/>
              <a:t>N</a:t>
            </a:r>
            <a:r>
              <a:rPr dirty="0" spc="5"/>
              <a:t>e</a:t>
            </a:r>
            <a:r>
              <a:rPr dirty="0"/>
              <a:t>dir?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646065" rIns="0" bIns="0" rtlCol="0" vert="horz">
            <a:spAutoFit/>
          </a:bodyPr>
          <a:lstStyle/>
          <a:p>
            <a:pPr marL="318135" marR="5080">
              <a:lnSpc>
                <a:spcPct val="100000"/>
              </a:lnSpc>
            </a:pPr>
            <a:r>
              <a:rPr dirty="0" sz="2800" spc="-20"/>
              <a:t>S</a:t>
            </a:r>
            <a:r>
              <a:rPr dirty="0" sz="2800" spc="-5"/>
              <a:t>t</a:t>
            </a:r>
            <a:r>
              <a:rPr dirty="0" sz="2800" spc="-15"/>
              <a:t>ratejik</a:t>
            </a:r>
            <a:r>
              <a:rPr dirty="0" sz="2800" spc="-10"/>
              <a:t> </a:t>
            </a:r>
            <a:r>
              <a:rPr dirty="0" sz="2800" spc="-15"/>
              <a:t>Orta</a:t>
            </a:r>
            <a:r>
              <a:rPr dirty="0" sz="2800" spc="-10"/>
              <a:t>k</a:t>
            </a:r>
            <a:r>
              <a:rPr dirty="0" sz="2800" spc="-10"/>
              <a:t>lı</a:t>
            </a:r>
            <a:r>
              <a:rPr dirty="0" sz="2800" spc="-5"/>
              <a:t>k</a:t>
            </a:r>
            <a:r>
              <a:rPr dirty="0" sz="2800" spc="-15"/>
              <a:t>la</a:t>
            </a:r>
            <a:r>
              <a:rPr dirty="0" sz="2800" spc="-120"/>
              <a:t>r</a:t>
            </a:r>
            <a:r>
              <a:rPr dirty="0" sz="2800" spc="-10"/>
              <a:t>,</a:t>
            </a:r>
            <a:r>
              <a:rPr dirty="0" sz="2800" spc="-20"/>
              <a:t> </a:t>
            </a:r>
            <a:r>
              <a:rPr dirty="0" sz="2800" spc="-10"/>
              <a:t>y</a:t>
            </a:r>
            <a:r>
              <a:rPr dirty="0" sz="2800" spc="-15"/>
              <a:t>eni</a:t>
            </a:r>
            <a:r>
              <a:rPr dirty="0" sz="2800" spc="-5"/>
              <a:t>l</a:t>
            </a:r>
            <a:r>
              <a:rPr dirty="0" sz="2800" spc="-10"/>
              <a:t>i</a:t>
            </a:r>
            <a:r>
              <a:rPr dirty="0" sz="2800" spc="-10"/>
              <a:t>k</a:t>
            </a:r>
            <a:r>
              <a:rPr dirty="0" sz="2800" spc="-15"/>
              <a:t>çi</a:t>
            </a:r>
            <a:r>
              <a:rPr dirty="0" sz="2800" spc="-35"/>
              <a:t> </a:t>
            </a:r>
            <a:r>
              <a:rPr dirty="0" sz="2800" spc="-10"/>
              <a:t>d</a:t>
            </a:r>
            <a:r>
              <a:rPr dirty="0" sz="2800" spc="-15"/>
              <a:t>eney</a:t>
            </a:r>
            <a:r>
              <a:rPr dirty="0" sz="2800" spc="-5"/>
              <a:t>i</a:t>
            </a:r>
            <a:r>
              <a:rPr dirty="0" sz="2800" spc="-40"/>
              <a:t>m</a:t>
            </a:r>
            <a:r>
              <a:rPr dirty="0" sz="2800" spc="-15"/>
              <a:t>lerin</a:t>
            </a:r>
            <a:r>
              <a:rPr dirty="0" sz="2800" spc="-10"/>
              <a:t> geliş</a:t>
            </a:r>
            <a:r>
              <a:rPr dirty="0" sz="2800" spc="-5"/>
              <a:t>t</a:t>
            </a:r>
            <a:r>
              <a:rPr dirty="0" sz="2800" spc="-10"/>
              <a:t>iri</a:t>
            </a:r>
            <a:r>
              <a:rPr dirty="0" sz="2800" spc="-5"/>
              <a:t>l</a:t>
            </a:r>
            <a:r>
              <a:rPr dirty="0" sz="2800" spc="-40"/>
              <a:t>m</a:t>
            </a:r>
            <a:r>
              <a:rPr dirty="0" sz="2800" spc="-10"/>
              <a:t>esi,</a:t>
            </a:r>
            <a:r>
              <a:rPr dirty="0" sz="2800" spc="-35"/>
              <a:t> </a:t>
            </a:r>
            <a:r>
              <a:rPr dirty="0" sz="2800" spc="-15"/>
              <a:t>tran</a:t>
            </a:r>
            <a:r>
              <a:rPr dirty="0" sz="2800" spc="-10"/>
              <a:t>s</a:t>
            </a:r>
            <a:r>
              <a:rPr dirty="0" sz="2800" spc="-10"/>
              <a:t>feri</a:t>
            </a:r>
            <a:r>
              <a:rPr dirty="0" sz="2800" spc="-5"/>
              <a:t> </a:t>
            </a:r>
            <a:r>
              <a:rPr dirty="0" sz="2800" spc="-15"/>
              <a:t>ve/</a:t>
            </a:r>
            <a:r>
              <a:rPr dirty="0" sz="2800" spc="-10"/>
              <a:t>v</a:t>
            </a:r>
            <a:r>
              <a:rPr dirty="0" sz="2800" spc="-15"/>
              <a:t>eya</a:t>
            </a:r>
            <a:r>
              <a:rPr dirty="0" sz="2800" spc="-25"/>
              <a:t> </a:t>
            </a:r>
            <a:r>
              <a:rPr dirty="0" sz="2800" spc="-15"/>
              <a:t>u</a:t>
            </a:r>
            <a:r>
              <a:rPr dirty="0" sz="2800" spc="-5"/>
              <a:t>y</a:t>
            </a:r>
            <a:r>
              <a:rPr dirty="0" sz="2800" spc="-15"/>
              <a:t>g</a:t>
            </a:r>
            <a:r>
              <a:rPr dirty="0" sz="2800" spc="-5"/>
              <a:t>u</a:t>
            </a:r>
            <a:r>
              <a:rPr dirty="0" sz="2800" spc="-15"/>
              <a:t>lan</a:t>
            </a:r>
            <a:r>
              <a:rPr dirty="0" sz="2800" spc="-40"/>
              <a:t>m</a:t>
            </a:r>
            <a:r>
              <a:rPr dirty="0" sz="2800" spc="-15"/>
              <a:t>ası</a:t>
            </a:r>
            <a:r>
              <a:rPr dirty="0" sz="2800" spc="-20"/>
              <a:t> </a:t>
            </a:r>
            <a:r>
              <a:rPr dirty="0" sz="2800" spc="-10"/>
              <a:t>ile</a:t>
            </a:r>
            <a:r>
              <a:rPr dirty="0" sz="2800" spc="-165"/>
              <a:t> </a:t>
            </a:r>
            <a:r>
              <a:rPr dirty="0" sz="2800" spc="-235"/>
              <a:t>A</a:t>
            </a:r>
            <a:r>
              <a:rPr dirty="0" sz="2800" spc="-15"/>
              <a:t>v</a:t>
            </a:r>
            <a:r>
              <a:rPr dirty="0" sz="2800" spc="-5"/>
              <a:t>r</a:t>
            </a:r>
            <a:r>
              <a:rPr dirty="0" sz="2800" spc="-15"/>
              <a:t>u</a:t>
            </a:r>
            <a:r>
              <a:rPr dirty="0" sz="2800" spc="-5"/>
              <a:t>p</a:t>
            </a:r>
            <a:r>
              <a:rPr dirty="0" sz="2800" spc="-15"/>
              <a:t>a</a:t>
            </a:r>
            <a:r>
              <a:rPr dirty="0" sz="2800" spc="-10"/>
              <a:t> </a:t>
            </a:r>
            <a:r>
              <a:rPr dirty="0" sz="2800" spc="-10"/>
              <a:t>dü</a:t>
            </a:r>
            <a:r>
              <a:rPr dirty="0" sz="2800" spc="-15"/>
              <a:t>z</a:t>
            </a:r>
            <a:r>
              <a:rPr dirty="0" sz="2800" spc="-30"/>
              <a:t>e</a:t>
            </a:r>
            <a:r>
              <a:rPr dirty="0" sz="2800" spc="-10"/>
              <a:t>y</a:t>
            </a:r>
            <a:r>
              <a:rPr dirty="0" sz="2800" spc="-10"/>
              <a:t>i</a:t>
            </a:r>
            <a:r>
              <a:rPr dirty="0" sz="2800" spc="-10"/>
              <a:t>nd</a:t>
            </a:r>
            <a:r>
              <a:rPr dirty="0" sz="2800" spc="-15"/>
              <a:t>e</a:t>
            </a:r>
            <a:r>
              <a:rPr dirty="0" sz="2800" spc="-25"/>
              <a:t> </a:t>
            </a:r>
            <a:r>
              <a:rPr dirty="0" sz="2800" spc="-10"/>
              <a:t>eşli</a:t>
            </a:r>
            <a:r>
              <a:rPr dirty="0" sz="2800" spc="-15"/>
              <a:t> </a:t>
            </a:r>
            <a:r>
              <a:rPr dirty="0" sz="2800" spc="-10"/>
              <a:t>öğ</a:t>
            </a:r>
            <a:r>
              <a:rPr dirty="0" sz="2800" spc="-15"/>
              <a:t>renme</a:t>
            </a:r>
            <a:r>
              <a:rPr dirty="0" sz="2800" spc="-10"/>
              <a:t> </a:t>
            </a:r>
            <a:r>
              <a:rPr dirty="0" sz="2800" spc="-10"/>
              <a:t>(</a:t>
            </a:r>
            <a:r>
              <a:rPr dirty="0" sz="2800" spc="-5"/>
              <a:t>p</a:t>
            </a:r>
            <a:r>
              <a:rPr dirty="0" sz="2800" spc="-15"/>
              <a:t>e</a:t>
            </a:r>
            <a:r>
              <a:rPr dirty="0" sz="2800" spc="-30"/>
              <a:t>e</a:t>
            </a:r>
            <a:r>
              <a:rPr dirty="0" sz="2800" spc="-60"/>
              <a:t>r</a:t>
            </a:r>
            <a:r>
              <a:rPr dirty="0" sz="2800" spc="-5">
                <a:latin typeface="Times New Roman"/>
                <a:cs typeface="Times New Roman"/>
              </a:rPr>
              <a:t>-</a:t>
            </a:r>
            <a:r>
              <a:rPr dirty="0" sz="2800" spc="-15">
                <a:latin typeface="Times New Roman"/>
                <a:cs typeface="Times New Roman"/>
              </a:rPr>
              <a:t>learni</a:t>
            </a:r>
            <a:r>
              <a:rPr dirty="0" sz="2800" spc="-5">
                <a:latin typeface="Times New Roman"/>
                <a:cs typeface="Times New Roman"/>
              </a:rPr>
              <a:t>n</a:t>
            </a:r>
            <a:r>
              <a:rPr dirty="0" sz="2800" spc="-10">
                <a:latin typeface="Times New Roman"/>
                <a:cs typeface="Times New Roman"/>
              </a:rPr>
              <a:t>g</a:t>
            </a:r>
            <a:r>
              <a:rPr dirty="0" sz="2800" spc="-10">
                <a:latin typeface="Times New Roman"/>
                <a:cs typeface="Times New Roman"/>
              </a:rPr>
              <a:t>)</a:t>
            </a:r>
            <a:r>
              <a:rPr dirty="0" sz="2800" spc="-1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v</a:t>
            </a:r>
            <a:r>
              <a:rPr dirty="0" sz="2800" spc="-15">
                <a:latin typeface="Times New Roman"/>
                <a:cs typeface="Times New Roman"/>
              </a:rPr>
              <a:t>e</a:t>
            </a:r>
            <a:r>
              <a:rPr dirty="0" sz="2800" spc="-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d</a:t>
            </a:r>
            <a:r>
              <a:rPr dirty="0" sz="2800" spc="-15">
                <a:latin typeface="Times New Roman"/>
                <a:cs typeface="Times New Roman"/>
              </a:rPr>
              <a:t>eney</a:t>
            </a:r>
            <a:r>
              <a:rPr dirty="0" sz="2800" spc="-5">
                <a:latin typeface="Times New Roman"/>
                <a:cs typeface="Times New Roman"/>
              </a:rPr>
              <a:t>i</a:t>
            </a:r>
            <a:r>
              <a:rPr dirty="0" sz="2800" spc="-40">
                <a:latin typeface="Times New Roman"/>
                <a:cs typeface="Times New Roman"/>
              </a:rPr>
              <a:t>m</a:t>
            </a:r>
            <a:r>
              <a:rPr dirty="0" sz="2800" spc="-15">
                <a:latin typeface="Times New Roman"/>
                <a:cs typeface="Times New Roman"/>
              </a:rPr>
              <a:t>lerin</a:t>
            </a:r>
            <a:r>
              <a:rPr dirty="0" sz="2800" spc="-10">
                <a:latin typeface="Times New Roman"/>
                <a:cs typeface="Times New Roman"/>
              </a:rPr>
              <a:t> </a:t>
            </a:r>
            <a:r>
              <a:rPr dirty="0" sz="2800" spc="-10"/>
              <a:t>p</a:t>
            </a:r>
            <a:r>
              <a:rPr dirty="0" sz="2800" spc="-15"/>
              <a:t>aylaşımını</a:t>
            </a:r>
            <a:r>
              <a:rPr dirty="0" sz="2800" spc="-5"/>
              <a:t> </a:t>
            </a:r>
            <a:r>
              <a:rPr dirty="0" sz="2800" spc="-35"/>
              <a:t>am</a:t>
            </a:r>
            <a:r>
              <a:rPr dirty="0" sz="2800" spc="-15"/>
              <a:t>a</a:t>
            </a:r>
            <a:r>
              <a:rPr dirty="0" sz="2800" spc="-30"/>
              <a:t>ç</a:t>
            </a:r>
            <a:r>
              <a:rPr dirty="0" sz="2800" spc="-15"/>
              <a:t>layan</a:t>
            </a:r>
            <a:r>
              <a:rPr dirty="0" sz="2800" spc="10"/>
              <a:t> </a:t>
            </a:r>
            <a:r>
              <a:rPr dirty="0" sz="2800" spc="-10"/>
              <a:t>p</a:t>
            </a:r>
            <a:r>
              <a:rPr dirty="0" sz="2800" spc="-10"/>
              <a:t>r</a:t>
            </a:r>
            <a:r>
              <a:rPr dirty="0" sz="2800" spc="-5"/>
              <a:t>o</a:t>
            </a:r>
            <a:r>
              <a:rPr dirty="0" sz="2800" spc="-15"/>
              <a:t>jelerd</a:t>
            </a:r>
            <a:r>
              <a:rPr dirty="0" sz="2800" spc="-5"/>
              <a:t>i</a:t>
            </a:r>
            <a:r>
              <a:rPr dirty="0" sz="2800" spc="-165"/>
              <a:t>r</a:t>
            </a:r>
            <a:r>
              <a:rPr dirty="0" sz="2800" spc="-10"/>
              <a:t>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383540" y="1689931"/>
            <a:ext cx="8378190" cy="211010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355600" marR="5715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dirty="0" sz="2200" spc="-15">
                <a:latin typeface="Times New Roman"/>
                <a:cs typeface="Times New Roman"/>
              </a:rPr>
              <a:t>E</a:t>
            </a:r>
            <a:r>
              <a:rPr dirty="0" sz="2200" spc="-10">
                <a:latin typeface="Times New Roman"/>
                <a:cs typeface="Times New Roman"/>
              </a:rPr>
              <a:t>ğ</a:t>
            </a:r>
            <a:r>
              <a:rPr dirty="0" sz="2200" spc="-10">
                <a:latin typeface="Times New Roman"/>
                <a:cs typeface="Times New Roman"/>
              </a:rPr>
              <a:t>it</a:t>
            </a:r>
            <a:r>
              <a:rPr dirty="0" sz="2200" spc="0">
                <a:latin typeface="Times New Roman"/>
                <a:cs typeface="Times New Roman"/>
              </a:rPr>
              <a:t>i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,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9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ö</a:t>
            </a:r>
            <a:r>
              <a:rPr dirty="0" sz="2200" spc="-10">
                <a:latin typeface="Times New Roman"/>
                <a:cs typeface="Times New Roman"/>
              </a:rPr>
              <a:t>ğ</a:t>
            </a:r>
            <a:r>
              <a:rPr dirty="0" sz="2200" spc="-10">
                <a:latin typeface="Times New Roman"/>
                <a:cs typeface="Times New Roman"/>
              </a:rPr>
              <a:t>ret</a:t>
            </a:r>
            <a:r>
              <a:rPr dirty="0" sz="2200">
                <a:latin typeface="Times New Roman"/>
                <a:cs typeface="Times New Roman"/>
              </a:rPr>
              <a:t>i</a:t>
            </a:r>
            <a:r>
              <a:rPr dirty="0" sz="2200" spc="-20">
                <a:latin typeface="Times New Roman"/>
                <a:cs typeface="Times New Roman"/>
              </a:rPr>
              <a:t>m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7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8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ge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çl</a:t>
            </a:r>
            <a:r>
              <a:rPr dirty="0" sz="2200" spc="-25">
                <a:latin typeface="Times New Roman"/>
                <a:cs typeface="Times New Roman"/>
              </a:rPr>
              <a:t>i</a:t>
            </a:r>
            <a:r>
              <a:rPr dirty="0" sz="2200" spc="-15">
                <a:latin typeface="Times New Roman"/>
                <a:cs typeface="Times New Roman"/>
              </a:rPr>
              <a:t>k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9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alanları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5">
                <a:latin typeface="Times New Roman"/>
                <a:cs typeface="Times New Roman"/>
              </a:rPr>
              <a:t>da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80"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enilikçi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8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7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ö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ğ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renci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8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dirty="0" sz="2200" spc="-3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klı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pe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ag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jik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dirty="0" sz="2200" spc="1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ö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nte</a:t>
            </a:r>
            <a:r>
              <a:rPr dirty="0" sz="2200" spc="-4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er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dirty="0" sz="2200" spc="14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ullanarak</a:t>
            </a:r>
            <a:r>
              <a:rPr dirty="0" sz="2200">
                <a:latin typeface="Times New Roman"/>
                <a:cs typeface="Times New Roman"/>
              </a:rPr>
              <a:t>   </a:t>
            </a:r>
            <a:r>
              <a:rPr dirty="0" sz="2200" spc="150"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2200" spc="-2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2200" spc="-2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dirty="0" sz="2200" spc="1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dirty="0" sz="2200" spc="1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ç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praz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   </a:t>
            </a:r>
            <a:r>
              <a:rPr dirty="0" sz="2200" spc="14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bec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ri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erin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geliştiril</a:t>
            </a:r>
            <a:r>
              <a:rPr dirty="0" sz="2200" spc="-35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esi,</a:t>
            </a:r>
            <a:r>
              <a:rPr dirty="0" sz="2200" spc="3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de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ğ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erlen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iril</a:t>
            </a:r>
            <a:r>
              <a:rPr dirty="0" sz="2200" spc="-35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esi</a:t>
            </a:r>
            <a:r>
              <a:rPr dirty="0" sz="2200" spc="2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sertifikalandırıl</a:t>
            </a:r>
            <a:r>
              <a:rPr dirty="0" sz="2200" spc="-35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ası</a:t>
            </a:r>
            <a:r>
              <a:rPr dirty="0" sz="2200" spc="-10">
                <a:latin typeface="Times New Roman"/>
                <a:cs typeface="Times New Roman"/>
              </a:rPr>
              <a:t>,</a:t>
            </a:r>
            <a:endParaRPr sz="2200">
              <a:latin typeface="Times New Roman"/>
              <a:cs typeface="Times New Roman"/>
            </a:endParaRPr>
          </a:p>
          <a:p>
            <a:pPr algn="just" marL="355600" marR="5080" indent="-3429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ğ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it</a:t>
            </a:r>
            <a:r>
              <a:rPr dirty="0" sz="2200" spc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dirty="0" sz="2200" spc="-4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ci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l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eri</a:t>
            </a:r>
            <a:r>
              <a:rPr dirty="0" sz="2200" spc="-5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z="2200">
                <a:latin typeface="Times New Roman"/>
                <a:cs typeface="Times New Roman"/>
              </a:rPr>
              <a:t>/</a:t>
            </a:r>
            <a:r>
              <a:rPr dirty="0" sz="2200" spc="-15">
                <a:latin typeface="Times New Roman"/>
                <a:cs typeface="Times New Roman"/>
              </a:rPr>
              <a:t>ge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çlik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2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çalış</a:t>
            </a:r>
            <a:r>
              <a:rPr dirty="0" sz="2200" spc="-20">
                <a:latin typeface="Times New Roman"/>
                <a:cs typeface="Times New Roman"/>
              </a:rPr>
              <a:t>a</a:t>
            </a:r>
            <a:r>
              <a:rPr dirty="0" sz="2200" spc="-10">
                <a:latin typeface="Times New Roman"/>
                <a:cs typeface="Times New Roman"/>
              </a:rPr>
              <a:t>nlarının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2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eğit</a:t>
            </a:r>
            <a:r>
              <a:rPr dirty="0" sz="2200" spc="0">
                <a:latin typeface="Times New Roman"/>
                <a:cs typeface="Times New Roman"/>
              </a:rPr>
              <a:t>i</a:t>
            </a:r>
            <a:r>
              <a:rPr dirty="0" sz="2200" spc="-20">
                <a:latin typeface="Times New Roman"/>
                <a:cs typeface="Times New Roman"/>
              </a:rPr>
              <a:t>m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240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5">
                <a:latin typeface="Times New Roman"/>
                <a:cs typeface="Times New Roman"/>
              </a:rPr>
              <a:t>ö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te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l</a:t>
            </a:r>
            <a:r>
              <a:rPr dirty="0" sz="2200" spc="-5">
                <a:latin typeface="Times New Roman"/>
                <a:cs typeface="Times New Roman"/>
              </a:rPr>
              <a:t>e</a:t>
            </a:r>
            <a:r>
              <a:rPr dirty="0" sz="2200">
                <a:latin typeface="Times New Roman"/>
                <a:cs typeface="Times New Roman"/>
              </a:rPr>
              <a:t>r</a:t>
            </a:r>
            <a:r>
              <a:rPr dirty="0" sz="2200" spc="-10">
                <a:latin typeface="Times New Roman"/>
                <a:cs typeface="Times New Roman"/>
              </a:rPr>
              <a:t>ini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210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g</a:t>
            </a:r>
            <a:r>
              <a:rPr dirty="0" sz="2200" spc="-10">
                <a:latin typeface="Times New Roman"/>
                <a:cs typeface="Times New Roman"/>
              </a:rPr>
              <a:t>ü</a:t>
            </a:r>
            <a:r>
              <a:rPr dirty="0" sz="2200" spc="-10">
                <a:latin typeface="Times New Roman"/>
                <a:cs typeface="Times New Roman"/>
              </a:rPr>
              <a:t>çlendirmek</a:t>
            </a:r>
            <a:r>
              <a:rPr dirty="0" sz="2200" spc="-10">
                <a:latin typeface="Times New Roman"/>
                <a:cs typeface="Times New Roman"/>
              </a:rPr>
              <a:t> için</a:t>
            </a:r>
            <a:r>
              <a:rPr dirty="0" sz="2200">
                <a:latin typeface="Times New Roman"/>
                <a:cs typeface="Times New Roman"/>
              </a:rPr>
              <a:t>  </a:t>
            </a:r>
            <a:r>
              <a:rPr dirty="0" sz="2200" spc="114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30">
                <a:latin typeface="Times New Roman"/>
                <a:cs typeface="Times New Roman"/>
              </a:rPr>
              <a:t>e</a:t>
            </a:r>
            <a:r>
              <a:rPr dirty="0" sz="2200" spc="-10">
                <a:latin typeface="Times New Roman"/>
                <a:cs typeface="Times New Roman"/>
              </a:rPr>
              <a:t>ni</a:t>
            </a:r>
            <a:r>
              <a:rPr dirty="0" sz="2200">
                <a:latin typeface="Times New Roman"/>
                <a:cs typeface="Times New Roman"/>
              </a:rPr>
              <a:t>  </a:t>
            </a:r>
            <a:r>
              <a:rPr dirty="0" sz="2200" spc="10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yaklaş</a:t>
            </a:r>
            <a:r>
              <a:rPr dirty="0" sz="2200" spc="-5">
                <a:latin typeface="Times New Roman"/>
                <a:cs typeface="Times New Roman"/>
              </a:rPr>
              <a:t>ı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l</a:t>
            </a:r>
            <a:r>
              <a:rPr dirty="0" sz="2200" spc="-5">
                <a:latin typeface="Times New Roman"/>
                <a:cs typeface="Times New Roman"/>
              </a:rPr>
              <a:t>a</a:t>
            </a:r>
            <a:r>
              <a:rPr dirty="0" sz="2200" spc="-10">
                <a:latin typeface="Times New Roman"/>
                <a:cs typeface="Times New Roman"/>
              </a:rPr>
              <a:t>r</a:t>
            </a:r>
            <a:r>
              <a:rPr dirty="0" sz="2200">
                <a:latin typeface="Times New Roman"/>
                <a:cs typeface="Times New Roman"/>
              </a:rPr>
              <a:t>  </a:t>
            </a:r>
            <a:r>
              <a:rPr dirty="0" sz="2200" spc="12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gelişti</a:t>
            </a:r>
            <a:r>
              <a:rPr dirty="0" sz="2200">
                <a:latin typeface="Times New Roman"/>
                <a:cs typeface="Times New Roman"/>
              </a:rPr>
              <a:t>r</a:t>
            </a:r>
            <a:r>
              <a:rPr dirty="0" sz="2200" spc="-20">
                <a:latin typeface="Times New Roman"/>
                <a:cs typeface="Times New Roman"/>
              </a:rPr>
              <a:t>m</a:t>
            </a:r>
            <a:r>
              <a:rPr dirty="0" sz="2200" spc="-25">
                <a:latin typeface="Times New Roman"/>
                <a:cs typeface="Times New Roman"/>
              </a:rPr>
              <a:t>e</a:t>
            </a:r>
            <a:r>
              <a:rPr dirty="0" sz="2200" spc="-10">
                <a:latin typeface="Times New Roman"/>
                <a:cs typeface="Times New Roman"/>
              </a:rPr>
              <a:t>k,</a:t>
            </a:r>
            <a:r>
              <a:rPr dirty="0" sz="2200">
                <a:latin typeface="Times New Roman"/>
                <a:cs typeface="Times New Roman"/>
              </a:rPr>
              <a:t>  </a:t>
            </a:r>
            <a:r>
              <a:rPr dirty="0" sz="2200" spc="12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o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ları</a:t>
            </a:r>
            <a:r>
              <a:rPr dirty="0" sz="2200">
                <a:latin typeface="Times New Roman"/>
                <a:cs typeface="Times New Roman"/>
              </a:rPr>
              <a:t>  </a:t>
            </a:r>
            <a:r>
              <a:rPr dirty="0" sz="2200" spc="125">
                <a:latin typeface="Times New Roman"/>
                <a:cs typeface="Times New Roman"/>
              </a:rPr>
              <a:t> 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>
                <a:latin typeface="Times New Roman"/>
                <a:cs typeface="Times New Roman"/>
              </a:rPr>
              <a:t>ü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>
                <a:latin typeface="Times New Roman"/>
                <a:cs typeface="Times New Roman"/>
              </a:rPr>
              <a:t>k</a:t>
            </a:r>
            <a:r>
              <a:rPr dirty="0" sz="2200" spc="-15">
                <a:latin typeface="Times New Roman"/>
                <a:cs typeface="Times New Roman"/>
              </a:rPr>
              <a:t>ün</a:t>
            </a:r>
            <a:r>
              <a:rPr dirty="0" sz="2200">
                <a:latin typeface="Times New Roman"/>
                <a:cs typeface="Times New Roman"/>
              </a:rPr>
              <a:t>  </a:t>
            </a:r>
            <a:r>
              <a:rPr dirty="0" sz="2200" spc="12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olan</a:t>
            </a:r>
            <a:r>
              <a:rPr dirty="0" sz="2200">
                <a:latin typeface="Times New Roman"/>
                <a:cs typeface="Times New Roman"/>
              </a:rPr>
              <a:t>  </a:t>
            </a:r>
            <a:r>
              <a:rPr dirty="0" sz="2200" spc="120">
                <a:latin typeface="Times New Roman"/>
                <a:cs typeface="Times New Roman"/>
              </a:rPr>
              <a:t> 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e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  </a:t>
            </a:r>
            <a:r>
              <a:rPr dirty="0" sz="2200" spc="10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iyi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>
                <a:solidFill>
                  <a:srgbClr val="FF0000"/>
                </a:solidFill>
                <a:latin typeface="Times New Roman"/>
                <a:cs typeface="Times New Roman"/>
              </a:rPr>
              <a:t>y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eterlili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lerle</a:t>
            </a:r>
            <a:r>
              <a:rPr dirty="0" sz="2200" spc="5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dirty="0" sz="2200" spc="-15">
                <a:solidFill>
                  <a:srgbClr val="FF0000"/>
                </a:solidFill>
                <a:latin typeface="Times New Roman"/>
                <a:cs typeface="Times New Roman"/>
              </a:rPr>
              <a:t>d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nat</a:t>
            </a:r>
            <a:r>
              <a:rPr dirty="0" sz="2200" spc="-35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dirty="0" sz="2200" spc="-1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6440" y="4666860"/>
            <a:ext cx="8037195" cy="97536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</a:pPr>
            <a:r>
              <a:rPr dirty="0" sz="2200" spc="-10">
                <a:latin typeface="Times New Roman"/>
                <a:cs typeface="Times New Roman"/>
              </a:rPr>
              <a:t>vasıtası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la</a:t>
            </a:r>
            <a:r>
              <a:rPr dirty="0" sz="2200" spc="5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öğren</a:t>
            </a:r>
            <a:r>
              <a:rPr dirty="0" sz="2200" spc="0">
                <a:latin typeface="Times New Roman"/>
                <a:cs typeface="Times New Roman"/>
              </a:rPr>
              <a:t>i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i</a:t>
            </a:r>
            <a:r>
              <a:rPr dirty="0" sz="2200" spc="6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teşvik</a:t>
            </a:r>
            <a:r>
              <a:rPr dirty="0" sz="2200" spc="5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 spc="5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b</a:t>
            </a:r>
            <a:r>
              <a:rPr dirty="0" sz="2200" spc="-15">
                <a:latin typeface="Times New Roman"/>
                <a:cs typeface="Times New Roman"/>
              </a:rPr>
              <a:t>u</a:t>
            </a:r>
            <a:r>
              <a:rPr dirty="0" sz="2200" spc="5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k</a:t>
            </a:r>
            <a:r>
              <a:rPr dirty="0" sz="2200" spc="-20">
                <a:latin typeface="Times New Roman"/>
                <a:cs typeface="Times New Roman"/>
              </a:rPr>
              <a:t>a</a:t>
            </a:r>
            <a:r>
              <a:rPr dirty="0" sz="2200" spc="-15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a</a:t>
            </a:r>
            <a:r>
              <a:rPr dirty="0" sz="2200" spc="-25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lara</a:t>
            </a:r>
            <a:r>
              <a:rPr dirty="0" sz="2200" spc="6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eriş</a:t>
            </a:r>
            <a:r>
              <a:rPr dirty="0" sz="2200" spc="-5">
                <a:latin typeface="Times New Roman"/>
                <a:cs typeface="Times New Roman"/>
              </a:rPr>
              <a:t>i</a:t>
            </a:r>
            <a:r>
              <a:rPr dirty="0" sz="2200" spc="-15">
                <a:latin typeface="Times New Roman"/>
                <a:cs typeface="Times New Roman"/>
              </a:rPr>
              <a:t>mi</a:t>
            </a:r>
            <a:r>
              <a:rPr dirty="0" sz="2200" spc="60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k</a:t>
            </a:r>
            <a:r>
              <a:rPr dirty="0" sz="2200" spc="-10">
                <a:latin typeface="Times New Roman"/>
                <a:cs typeface="Times New Roman"/>
              </a:rPr>
              <a:t>o</a:t>
            </a:r>
            <a:r>
              <a:rPr dirty="0" sz="2200" spc="-10">
                <a:latin typeface="Times New Roman"/>
                <a:cs typeface="Times New Roman"/>
              </a:rPr>
              <a:t>la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0">
                <a:latin typeface="Times New Roman"/>
                <a:cs typeface="Times New Roman"/>
              </a:rPr>
              <a:t>laştır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a,</a:t>
            </a:r>
            <a:r>
              <a:rPr dirty="0" sz="2200" spc="6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çok</a:t>
            </a:r>
            <a:r>
              <a:rPr dirty="0" sz="2200" spc="-1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dilli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26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k</a:t>
            </a:r>
            <a:r>
              <a:rPr dirty="0" sz="2200" spc="-20">
                <a:latin typeface="Times New Roman"/>
                <a:cs typeface="Times New Roman"/>
              </a:rPr>
              <a:t>a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5">
                <a:latin typeface="Times New Roman"/>
                <a:cs typeface="Times New Roman"/>
              </a:rPr>
              <a:t>na</a:t>
            </a:r>
            <a:r>
              <a:rPr dirty="0" sz="2200" spc="-10">
                <a:latin typeface="Times New Roman"/>
                <a:cs typeface="Times New Roman"/>
              </a:rPr>
              <a:t>k</a:t>
            </a:r>
            <a:r>
              <a:rPr dirty="0" sz="2200" spc="-25">
                <a:latin typeface="Times New Roman"/>
                <a:cs typeface="Times New Roman"/>
              </a:rPr>
              <a:t>l</a:t>
            </a:r>
            <a:r>
              <a:rPr dirty="0" sz="2200" spc="-10">
                <a:latin typeface="Times New Roman"/>
                <a:cs typeface="Times New Roman"/>
              </a:rPr>
              <a:t>ar;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27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BİT</a:t>
            </a:r>
            <a:r>
              <a:rPr dirty="0" sz="2200" spc="24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bazlı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260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eğiti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,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26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ö</a:t>
            </a:r>
            <a:r>
              <a:rPr dirty="0" sz="2200" spc="-10">
                <a:latin typeface="Times New Roman"/>
                <a:cs typeface="Times New Roman"/>
              </a:rPr>
              <a:t>ğ</a:t>
            </a:r>
            <a:r>
              <a:rPr dirty="0" sz="2200" spc="-10">
                <a:latin typeface="Times New Roman"/>
                <a:cs typeface="Times New Roman"/>
              </a:rPr>
              <a:t>r</a:t>
            </a:r>
            <a:r>
              <a:rPr dirty="0" sz="2200" spc="-5">
                <a:latin typeface="Times New Roman"/>
                <a:cs typeface="Times New Roman"/>
              </a:rPr>
              <a:t>e</a:t>
            </a:r>
            <a:r>
              <a:rPr dirty="0" sz="2200" spc="-10">
                <a:latin typeface="Times New Roman"/>
                <a:cs typeface="Times New Roman"/>
              </a:rPr>
              <a:t>t</a:t>
            </a:r>
            <a:r>
              <a:rPr dirty="0" sz="2200">
                <a:latin typeface="Times New Roman"/>
                <a:cs typeface="Times New Roman"/>
              </a:rPr>
              <a:t>i</a:t>
            </a:r>
            <a:r>
              <a:rPr dirty="0" sz="2200" spc="-20">
                <a:latin typeface="Times New Roman"/>
                <a:cs typeface="Times New Roman"/>
              </a:rPr>
              <a:t>m</a:t>
            </a:r>
            <a:r>
              <a:rPr dirty="0" sz="2200" spc="26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v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 spc="275">
                <a:latin typeface="Times New Roman"/>
                <a:cs typeface="Times New Roman"/>
              </a:rPr>
              <a:t> </a:t>
            </a:r>
            <a:r>
              <a:rPr dirty="0" sz="2200" spc="-15">
                <a:latin typeface="Times New Roman"/>
                <a:cs typeface="Times New Roman"/>
              </a:rPr>
              <a:t>ge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çlik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26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çalış</a:t>
            </a:r>
            <a:r>
              <a:rPr dirty="0" sz="2200" spc="-3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alar</a:t>
            </a:r>
            <a:r>
              <a:rPr dirty="0" sz="2200" spc="-5">
                <a:latin typeface="Times New Roman"/>
                <a:cs typeface="Times New Roman"/>
              </a:rPr>
              <a:t>ı</a:t>
            </a:r>
            <a:r>
              <a:rPr dirty="0" sz="2200" spc="-10">
                <a:latin typeface="Times New Roman"/>
                <a:cs typeface="Times New Roman"/>
              </a:rPr>
              <a:t>nı</a:t>
            </a:r>
            <a:r>
              <a:rPr dirty="0" sz="2200">
                <a:latin typeface="Times New Roman"/>
                <a:cs typeface="Times New Roman"/>
              </a:rPr>
              <a:t> </a:t>
            </a:r>
            <a:r>
              <a:rPr dirty="0" sz="2200" spc="-265">
                <a:latin typeface="Times New Roman"/>
                <a:cs typeface="Times New Roman"/>
              </a:rPr>
              <a:t> </a:t>
            </a:r>
            <a:r>
              <a:rPr dirty="0" sz="2200" spc="-5">
                <a:latin typeface="Times New Roman"/>
                <a:cs typeface="Times New Roman"/>
              </a:rPr>
              <a:t>ve </a:t>
            </a:r>
            <a:r>
              <a:rPr dirty="0" sz="2200" spc="-15">
                <a:latin typeface="Times New Roman"/>
                <a:cs typeface="Times New Roman"/>
              </a:rPr>
              <a:t>de</a:t>
            </a:r>
            <a:r>
              <a:rPr dirty="0" sz="2200" spc="-10">
                <a:latin typeface="Times New Roman"/>
                <a:cs typeface="Times New Roman"/>
              </a:rPr>
              <a:t>ğ</a:t>
            </a:r>
            <a:r>
              <a:rPr dirty="0" sz="2200" spc="-10">
                <a:latin typeface="Times New Roman"/>
                <a:cs typeface="Times New Roman"/>
              </a:rPr>
              <a:t>erlen</a:t>
            </a:r>
            <a:r>
              <a:rPr dirty="0" sz="2200" spc="-10">
                <a:latin typeface="Times New Roman"/>
                <a:cs typeface="Times New Roman"/>
              </a:rPr>
              <a:t>d</a:t>
            </a:r>
            <a:r>
              <a:rPr dirty="0" sz="2200" spc="-10">
                <a:latin typeface="Times New Roman"/>
                <a:cs typeface="Times New Roman"/>
              </a:rPr>
              <a:t>ir</a:t>
            </a:r>
            <a:r>
              <a:rPr dirty="0" sz="2200" spc="-35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e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>
                <a:latin typeface="Times New Roman"/>
                <a:cs typeface="Times New Roman"/>
              </a:rPr>
              <a:t>y</a:t>
            </a:r>
            <a:r>
              <a:rPr dirty="0" sz="2200" spc="-15">
                <a:latin typeface="Times New Roman"/>
                <a:cs typeface="Times New Roman"/>
              </a:rPr>
              <a:t>ö</a:t>
            </a:r>
            <a:r>
              <a:rPr dirty="0" sz="2200" spc="-10">
                <a:latin typeface="Times New Roman"/>
                <a:cs typeface="Times New Roman"/>
              </a:rPr>
              <a:t>n</a:t>
            </a:r>
            <a:r>
              <a:rPr dirty="0" sz="2200" spc="-10">
                <a:latin typeface="Times New Roman"/>
                <a:cs typeface="Times New Roman"/>
              </a:rPr>
              <a:t>te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lerini</a:t>
            </a:r>
            <a:r>
              <a:rPr dirty="0" sz="2200" spc="25">
                <a:latin typeface="Times New Roman"/>
                <a:cs typeface="Times New Roman"/>
              </a:rPr>
              <a:t> </a:t>
            </a:r>
            <a:r>
              <a:rPr dirty="0" sz="2200" spc="-10">
                <a:latin typeface="Times New Roman"/>
                <a:cs typeface="Times New Roman"/>
              </a:rPr>
              <a:t>destekle</a:t>
            </a:r>
            <a:r>
              <a:rPr dirty="0" sz="2200" spc="-40">
                <a:latin typeface="Times New Roman"/>
                <a:cs typeface="Times New Roman"/>
              </a:rPr>
              <a:t>m</a:t>
            </a:r>
            <a:r>
              <a:rPr dirty="0" sz="2200" spc="-10">
                <a:latin typeface="Times New Roman"/>
                <a:cs typeface="Times New Roman"/>
              </a:rPr>
              <a:t>e,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86480" y="590575"/>
            <a:ext cx="2950845" cy="84264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 marL="1905">
              <a:lnSpc>
                <a:spcPts val="3360"/>
              </a:lnSpc>
            </a:pPr>
            <a:r>
              <a:rPr dirty="0" sz="2800" spc="-15" b="1">
                <a:solidFill>
                  <a:srgbClr val="C00000"/>
                </a:solidFill>
                <a:latin typeface="Times New Roman"/>
                <a:cs typeface="Times New Roman"/>
              </a:rPr>
              <a:t>Stra</a:t>
            </a:r>
            <a:r>
              <a:rPr dirty="0" sz="2800" spc="-5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2800" spc="-15" b="1">
                <a:solidFill>
                  <a:srgbClr val="C00000"/>
                </a:solidFill>
                <a:latin typeface="Times New Roman"/>
                <a:cs typeface="Times New Roman"/>
              </a:rPr>
              <a:t>ejik</a:t>
            </a:r>
            <a:r>
              <a:rPr dirty="0" sz="2800" spc="10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2800" spc="-25" b="1">
                <a:solidFill>
                  <a:srgbClr val="C00000"/>
                </a:solidFill>
                <a:latin typeface="Times New Roman"/>
                <a:cs typeface="Times New Roman"/>
              </a:rPr>
              <a:t>O</a:t>
            </a:r>
            <a:r>
              <a:rPr dirty="0" sz="2800" spc="-30" b="1">
                <a:solidFill>
                  <a:srgbClr val="C00000"/>
                </a:solidFill>
                <a:latin typeface="Times New Roman"/>
                <a:cs typeface="Times New Roman"/>
              </a:rPr>
              <a:t>r</a:t>
            </a:r>
            <a:r>
              <a:rPr dirty="0" sz="2800" spc="-10" b="1">
                <a:solidFill>
                  <a:srgbClr val="C00000"/>
                </a:solidFill>
                <a:latin typeface="Times New Roman"/>
                <a:cs typeface="Times New Roman"/>
              </a:rPr>
              <a:t>t</a:t>
            </a:r>
            <a:r>
              <a:rPr dirty="0" sz="2800" spc="-10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2800" spc="-40" b="1">
                <a:solidFill>
                  <a:srgbClr val="C00000"/>
                </a:solidFill>
                <a:latin typeface="Times New Roman"/>
                <a:cs typeface="Times New Roman"/>
              </a:rPr>
              <a:t>k</a:t>
            </a:r>
            <a:r>
              <a:rPr dirty="0" sz="2800" spc="-15" b="1">
                <a:solidFill>
                  <a:srgbClr val="C00000"/>
                </a:solidFill>
                <a:latin typeface="Times New Roman"/>
                <a:cs typeface="Times New Roman"/>
              </a:rPr>
              <a:t>lık</a:t>
            </a:r>
            <a:endParaRPr sz="2800">
              <a:latin typeface="Times New Roman"/>
              <a:cs typeface="Times New Roman"/>
            </a:endParaRPr>
          </a:p>
          <a:p>
            <a:pPr algn="ctr">
              <a:lnSpc>
                <a:spcPts val="3825"/>
              </a:lnSpc>
            </a:pPr>
            <a:r>
              <a:rPr dirty="0" sz="3200" spc="-360" b="1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at</a:t>
            </a:r>
            <a:r>
              <a:rPr dirty="0" sz="3200" spc="5" b="1">
                <a:solidFill>
                  <a:srgbClr val="C00000"/>
                </a:solidFill>
                <a:latin typeface="Times New Roman"/>
                <a:cs typeface="Times New Roman"/>
              </a:rPr>
              <a:t>a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y</a:t>
            </a:r>
            <a:r>
              <a:rPr dirty="0" sz="3200" spc="-25" b="1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dirty="0" sz="3200" b="1">
                <a:solidFill>
                  <a:srgbClr val="C00000"/>
                </a:solidFill>
                <a:latin typeface="Times New Roman"/>
                <a:cs typeface="Times New Roman"/>
              </a:rPr>
              <a:t>Öncelikler</a:t>
            </a:r>
            <a:endParaRPr sz="3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361315" y="3943546"/>
          <a:ext cx="8420735" cy="711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6343"/>
                <a:gridCol w="1729892"/>
                <a:gridCol w="1072346"/>
                <a:gridCol w="2852131"/>
              </a:tblGrid>
              <a:tr h="372227">
                <a:tc>
                  <a:txBody>
                    <a:bodyPr/>
                    <a:lstStyle/>
                    <a:p>
                      <a:pPr marL="377825" indent="-342900">
                        <a:lnSpc>
                          <a:spcPct val="100000"/>
                        </a:lnSpc>
                        <a:buClr>
                          <a:srgbClr val="FF0000"/>
                        </a:buClr>
                        <a:buFont typeface="Arial"/>
                        <a:buChar char="•"/>
                        <a:tabLst>
                          <a:tab pos="377825" algn="l"/>
                          <a:tab pos="1536065" algn="l"/>
                        </a:tabLst>
                      </a:pPr>
                      <a:r>
                        <a:rPr dirty="0" sz="22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2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22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it</a:t>
                      </a:r>
                      <a:r>
                        <a:rPr dirty="0" sz="2200" spc="1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200" spc="-1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,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ö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2200" spc="10"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et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i</a:t>
                      </a:r>
                      <a:r>
                        <a:rPr dirty="0" sz="2200" spc="-2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,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100">
                        <a:lnSpc>
                          <a:spcPct val="100000"/>
                        </a:lnSpc>
                        <a:tabLst>
                          <a:tab pos="1298575" algn="l"/>
                        </a:tabLst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ö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ğ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re</a:t>
                      </a:r>
                      <a:r>
                        <a:rPr dirty="0" sz="2200" spc="10">
                          <a:latin typeface="Times New Roman"/>
                          <a:cs typeface="Times New Roman"/>
                        </a:rPr>
                        <a:t>ni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ve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60020">
                        <a:lnSpc>
                          <a:spcPct val="100000"/>
                        </a:lnSpc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g</a:t>
                      </a:r>
                      <a:r>
                        <a:rPr dirty="0" sz="2200" spc="1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nçlik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tabLst>
                          <a:tab pos="2149475" algn="l"/>
                        </a:tabLst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çalış</a:t>
                      </a:r>
                      <a:r>
                        <a:rPr dirty="0" sz="2200" spc="-1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aları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ın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ç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eşitli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38387">
                <a:tc>
                  <a:txBody>
                    <a:bodyPr/>
                    <a:lstStyle/>
                    <a:p>
                      <a:pPr marL="377825">
                        <a:lnSpc>
                          <a:spcPct val="100000"/>
                        </a:lnSpc>
                        <a:tabLst>
                          <a:tab pos="2075180" algn="l"/>
                        </a:tabLst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d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ü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z</a:t>
                      </a:r>
                      <a:r>
                        <a:rPr dirty="0" sz="2200" spc="-20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200" spc="1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lerinde,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2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dijital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46050">
                        <a:lnSpc>
                          <a:spcPct val="100000"/>
                        </a:lnSpc>
                      </a:pPr>
                      <a:r>
                        <a:rPr dirty="0" sz="22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ent</a:t>
                      </a:r>
                      <a:r>
                        <a:rPr dirty="0" sz="22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2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gras</a:t>
                      </a:r>
                      <a:r>
                        <a:rPr dirty="0" sz="2200" spc="1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2200" spc="-1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o</a:t>
                      </a:r>
                      <a:r>
                        <a:rPr dirty="0" sz="22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nu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</a:pPr>
                      <a:r>
                        <a:rPr dirty="0" sz="220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artı</a:t>
                      </a:r>
                      <a:r>
                        <a:rPr dirty="0" sz="2200" spc="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r</a:t>
                      </a:r>
                      <a:r>
                        <a:rPr dirty="0" sz="2200" spc="-20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dirty="0" sz="2200" spc="-5">
                          <a:solidFill>
                            <a:srgbClr val="FF0000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;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tabLst>
                          <a:tab pos="738505" algn="l"/>
                          <a:tab pos="1637664" algn="l"/>
                        </a:tabLst>
                      </a:pPr>
                      <a:r>
                        <a:rPr dirty="0" sz="2200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 spc="-10">
                          <a:latin typeface="Times New Roman"/>
                          <a:cs typeface="Times New Roman"/>
                        </a:rPr>
                        <a:t>ç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ık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200" spc="5">
                          <a:latin typeface="Times New Roman"/>
                          <a:cs typeface="Times New Roman"/>
                        </a:rPr>
                        <a:t>e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ğitim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ka</a:t>
                      </a:r>
                      <a:r>
                        <a:rPr dirty="0" sz="2200" spc="15">
                          <a:latin typeface="Times New Roman"/>
                          <a:cs typeface="Times New Roman"/>
                        </a:rPr>
                        <a:t>y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dirty="0" sz="2200" spc="-15"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dirty="0" sz="2200">
                          <a:latin typeface="Times New Roman"/>
                          <a:cs typeface="Times New Roman"/>
                        </a:rPr>
                        <a:t>kları</a:t>
                      </a:r>
                      <a:endParaRPr sz="2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Turgut Derbeder</dc:creator>
  <dc:title>Slide 1</dc:title>
  <dcterms:created xsi:type="dcterms:W3CDTF">2015-11-04T15:46:30Z</dcterms:created>
  <dcterms:modified xsi:type="dcterms:W3CDTF">2015-11-04T15:46:30Z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2015-03-05T00:00:00Z</vt:filetime>
  </property>
  <property fmtid="{D5CDD505-2E9C-101B-9397-08002B2CF9AE}" pid="3" name="LastSaved">
    <vt:filetime>2015-11-04T00:00:00Z</vt:filetime>
  </property>
</Properties>
</file>