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1A9D-6360-42A4-9400-5C2D2A20F021}" type="datetimeFigureOut">
              <a:rPr lang="tr-TR" smtClean="0"/>
              <a:t>05.11.2015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C81F-1675-470D-BDE5-FEBF0A25A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0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881" y="899205"/>
            <a:ext cx="8092236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834" y="1543970"/>
            <a:ext cx="7974330" cy="218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0014" y="2426001"/>
            <a:ext cx="2823210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Erasmu</a:t>
            </a:r>
            <a:r>
              <a:rPr sz="4400" spc="1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+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400" b="1" dirty="0">
                <a:latin typeface="Arial"/>
                <a:cs typeface="Arial"/>
              </a:rPr>
              <a:t>Stratejik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Orta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lıklar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5026" y="4094877"/>
            <a:ext cx="34690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-5" dirty="0"/>
              <a:t> </a:t>
            </a:r>
            <a:r>
              <a:rPr spc="-25" dirty="0"/>
              <a:t>U</a:t>
            </a:r>
            <a:r>
              <a:rPr spc="-50" dirty="0"/>
              <a:t>y</a:t>
            </a:r>
            <a:r>
              <a:rPr spc="-20" dirty="0"/>
              <a:t>gunluk</a:t>
            </a:r>
            <a:r>
              <a:rPr spc="60" dirty="0"/>
              <a:t> </a:t>
            </a:r>
            <a:r>
              <a:rPr spc="-15" dirty="0"/>
              <a:t>Kri</a:t>
            </a:r>
            <a:r>
              <a:rPr spc="-5" dirty="0"/>
              <a:t>t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15" dirty="0"/>
              <a:t>le</a:t>
            </a:r>
            <a:r>
              <a:rPr spc="-10" dirty="0"/>
              <a:t>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11699"/>
            <a:ext cx="6420485" cy="399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Onl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Ba</a:t>
            </a:r>
            <a:r>
              <a:rPr sz="2200" spc="-10" dirty="0">
                <a:latin typeface="Arial"/>
                <a:cs typeface="Arial"/>
              </a:rPr>
              <a:t>ş</a:t>
            </a:r>
            <a:r>
              <a:rPr sz="2200" spc="-15" dirty="0">
                <a:latin typeface="Arial"/>
                <a:cs typeface="Arial"/>
              </a:rPr>
              <a:t>vuru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Yö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temi</a:t>
            </a:r>
            <a:r>
              <a:rPr sz="2200" spc="-10" dirty="0">
                <a:latin typeface="Arial"/>
                <a:cs typeface="Arial"/>
              </a:rPr>
              <a:t>nin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İzlenme</a:t>
            </a:r>
            <a:r>
              <a:rPr sz="2200" spc="-10" dirty="0">
                <a:latin typeface="Arial"/>
                <a:cs typeface="Arial"/>
              </a:rPr>
              <a:t>si: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ECAS'a </a:t>
            </a:r>
            <a:r>
              <a:rPr sz="2200" spc="-10" dirty="0">
                <a:latin typeface="Arial"/>
                <a:cs typeface="Arial"/>
              </a:rPr>
              <a:t>giriş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-3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olunma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ı</a:t>
            </a:r>
            <a:endParaRPr sz="2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200" spc="-15" dirty="0">
                <a:latin typeface="Arial"/>
                <a:cs typeface="Arial"/>
              </a:rPr>
              <a:t>Tü</a:t>
            </a:r>
            <a:r>
              <a:rPr sz="2200" spc="-10" dirty="0">
                <a:latin typeface="Arial"/>
                <a:cs typeface="Arial"/>
              </a:rPr>
              <a:t>zel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Kiş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ge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200" spc="-15" dirty="0">
                <a:latin typeface="Arial"/>
                <a:cs typeface="Arial"/>
              </a:rPr>
              <a:t>Fina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Y</a:t>
            </a:r>
            <a:r>
              <a:rPr sz="2200" spc="-10" dirty="0">
                <a:latin typeface="Arial"/>
                <a:cs typeface="Arial"/>
              </a:rPr>
              <a:t>eterl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Bel</a:t>
            </a:r>
            <a:r>
              <a:rPr sz="2200" spc="-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PIC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numarası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nma</a:t>
            </a:r>
            <a:r>
              <a:rPr sz="2200" spc="-10" dirty="0">
                <a:latin typeface="Arial"/>
                <a:cs typeface="Arial"/>
              </a:rPr>
              <a:t>sı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Ba</a:t>
            </a:r>
            <a:r>
              <a:rPr sz="2200" spc="-10" dirty="0">
                <a:latin typeface="Arial"/>
                <a:cs typeface="Arial"/>
              </a:rPr>
              <a:t>ş</a:t>
            </a:r>
            <a:r>
              <a:rPr sz="2200" spc="-15" dirty="0">
                <a:latin typeface="Arial"/>
                <a:cs typeface="Arial"/>
              </a:rPr>
              <a:t>vuru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formu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un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kleri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yüklenme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i:</a:t>
            </a:r>
            <a:endParaRPr sz="2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Orta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klar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2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kaleti</a:t>
            </a:r>
            <a:endParaRPr sz="2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Doğru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uk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Bildir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endParaRPr sz="2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200" spc="-15" dirty="0">
                <a:latin typeface="Arial"/>
                <a:cs typeface="Arial"/>
              </a:rPr>
              <a:t>60.000 €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üz</a:t>
            </a:r>
            <a:r>
              <a:rPr sz="2200" spc="-10" dirty="0">
                <a:latin typeface="Arial"/>
                <a:cs typeface="Arial"/>
              </a:rPr>
              <a:t>eri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lanço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b.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Pro</a:t>
            </a:r>
            <a:r>
              <a:rPr sz="2200" dirty="0">
                <a:latin typeface="Arial"/>
                <a:cs typeface="Arial"/>
              </a:rPr>
              <a:t>j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üresi: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Gen</a:t>
            </a:r>
            <a:r>
              <a:rPr sz="2200" spc="-10" dirty="0">
                <a:latin typeface="Arial"/>
                <a:cs typeface="Arial"/>
              </a:rPr>
              <a:t>ç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Ortak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ar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nda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az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6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fazla </a:t>
            </a:r>
            <a:r>
              <a:rPr sz="2200" spc="-15" dirty="0">
                <a:latin typeface="Arial"/>
                <a:cs typeface="Arial"/>
              </a:rPr>
              <a:t>12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ğer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Orta</a:t>
            </a:r>
            <a:r>
              <a:rPr sz="2200" spc="-10" dirty="0">
                <a:latin typeface="Arial"/>
                <a:cs typeface="Arial"/>
              </a:rPr>
              <a:t>klık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</a:t>
            </a:r>
            <a:r>
              <a:rPr sz="2200" dirty="0">
                <a:latin typeface="Arial"/>
                <a:cs typeface="Arial"/>
              </a:rPr>
              <a:t>j</a:t>
            </a:r>
            <a:r>
              <a:rPr sz="2200" spc="-10" dirty="0">
                <a:latin typeface="Arial"/>
                <a:cs typeface="Arial"/>
              </a:rPr>
              <a:t>eleri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çin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2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3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Yıl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-5" dirty="0"/>
              <a:t> </a:t>
            </a:r>
            <a:r>
              <a:rPr spc="-15" dirty="0"/>
              <a:t>Proje</a:t>
            </a:r>
            <a:r>
              <a:rPr spc="5" dirty="0"/>
              <a:t> </a:t>
            </a:r>
            <a:r>
              <a:rPr spc="-20" dirty="0"/>
              <a:t>Puanlama</a:t>
            </a:r>
          </a:p>
        </p:txBody>
      </p:sp>
      <p:sp>
        <p:nvSpPr>
          <p:cNvPr id="3" name="object 3"/>
          <p:cNvSpPr/>
          <p:nvPr/>
        </p:nvSpPr>
        <p:spPr>
          <a:xfrm>
            <a:off x="459054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89" h="652144">
                <a:moveTo>
                  <a:pt x="1746808" y="0"/>
                </a:moveTo>
                <a:lnTo>
                  <a:pt x="61392" y="109"/>
                </a:lnTo>
                <a:lnTo>
                  <a:pt x="22857" y="15622"/>
                </a:lnTo>
                <a:lnTo>
                  <a:pt x="1604" y="50736"/>
                </a:lnTo>
                <a:lnTo>
                  <a:pt x="0" y="65150"/>
                </a:lnTo>
                <a:lnTo>
                  <a:pt x="109" y="590555"/>
                </a:lnTo>
                <a:lnTo>
                  <a:pt x="15623" y="629088"/>
                </a:lnTo>
                <a:lnTo>
                  <a:pt x="50765" y="650292"/>
                </a:lnTo>
                <a:lnTo>
                  <a:pt x="65201" y="651890"/>
                </a:lnTo>
                <a:lnTo>
                  <a:pt x="1750571" y="651784"/>
                </a:lnTo>
                <a:lnTo>
                  <a:pt x="1789088" y="636324"/>
                </a:lnTo>
                <a:lnTo>
                  <a:pt x="1810353" y="601198"/>
                </a:lnTo>
                <a:lnTo>
                  <a:pt x="1811959" y="586739"/>
                </a:lnTo>
                <a:lnTo>
                  <a:pt x="1811852" y="61388"/>
                </a:lnTo>
                <a:lnTo>
                  <a:pt x="1796351" y="22870"/>
                </a:lnTo>
                <a:lnTo>
                  <a:pt x="1761228" y="1606"/>
                </a:lnTo>
                <a:lnTo>
                  <a:pt x="17468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054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89" h="652144">
                <a:moveTo>
                  <a:pt x="0" y="65150"/>
                </a:moveTo>
                <a:lnTo>
                  <a:pt x="13384" y="25619"/>
                </a:lnTo>
                <a:lnTo>
                  <a:pt x="47213" y="2514"/>
                </a:lnTo>
                <a:lnTo>
                  <a:pt x="1746808" y="0"/>
                </a:lnTo>
                <a:lnTo>
                  <a:pt x="1761228" y="1606"/>
                </a:lnTo>
                <a:lnTo>
                  <a:pt x="1796351" y="22870"/>
                </a:lnTo>
                <a:lnTo>
                  <a:pt x="1811852" y="61388"/>
                </a:lnTo>
                <a:lnTo>
                  <a:pt x="1811959" y="586739"/>
                </a:lnTo>
                <a:lnTo>
                  <a:pt x="1810353" y="601198"/>
                </a:lnTo>
                <a:lnTo>
                  <a:pt x="1789088" y="636324"/>
                </a:lnTo>
                <a:lnTo>
                  <a:pt x="1750571" y="651784"/>
                </a:lnTo>
                <a:lnTo>
                  <a:pt x="65201" y="651890"/>
                </a:lnTo>
                <a:lnTo>
                  <a:pt x="50765" y="650292"/>
                </a:lnTo>
                <a:lnTo>
                  <a:pt x="15623" y="629088"/>
                </a:lnTo>
                <a:lnTo>
                  <a:pt x="109" y="59055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1344" y="1874266"/>
            <a:ext cx="527685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İlgililik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257" y="2400426"/>
            <a:ext cx="181610" cy="489584"/>
          </a:xfrm>
          <a:custGeom>
            <a:avLst/>
            <a:gdLst/>
            <a:ahLst/>
            <a:cxnLst/>
            <a:rect l="l" t="t" r="r" b="b"/>
            <a:pathLst>
              <a:path w="181609" h="489585">
                <a:moveTo>
                  <a:pt x="0" y="0"/>
                </a:moveTo>
                <a:lnTo>
                  <a:pt x="0" y="489076"/>
                </a:lnTo>
                <a:lnTo>
                  <a:pt x="181190" y="489076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448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4">
                <a:moveTo>
                  <a:pt x="978014" y="0"/>
                </a:moveTo>
                <a:lnTo>
                  <a:pt x="61392" y="109"/>
                </a:lnTo>
                <a:lnTo>
                  <a:pt x="22857" y="15622"/>
                </a:lnTo>
                <a:lnTo>
                  <a:pt x="1604" y="50736"/>
                </a:lnTo>
                <a:lnTo>
                  <a:pt x="0" y="65150"/>
                </a:lnTo>
                <a:lnTo>
                  <a:pt x="109" y="590555"/>
                </a:lnTo>
                <a:lnTo>
                  <a:pt x="15623" y="629088"/>
                </a:lnTo>
                <a:lnTo>
                  <a:pt x="50765" y="650292"/>
                </a:lnTo>
                <a:lnTo>
                  <a:pt x="65201" y="651890"/>
                </a:lnTo>
                <a:lnTo>
                  <a:pt x="981776" y="651784"/>
                </a:lnTo>
                <a:lnTo>
                  <a:pt x="1020294" y="636324"/>
                </a:lnTo>
                <a:lnTo>
                  <a:pt x="1041559" y="601198"/>
                </a:lnTo>
                <a:lnTo>
                  <a:pt x="1043165" y="586739"/>
                </a:lnTo>
                <a:lnTo>
                  <a:pt x="1043058" y="61388"/>
                </a:lnTo>
                <a:lnTo>
                  <a:pt x="1027556" y="22870"/>
                </a:lnTo>
                <a:lnTo>
                  <a:pt x="992433" y="1606"/>
                </a:lnTo>
                <a:lnTo>
                  <a:pt x="978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448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4">
                <a:moveTo>
                  <a:pt x="0" y="65150"/>
                </a:moveTo>
                <a:lnTo>
                  <a:pt x="13384" y="25619"/>
                </a:lnTo>
                <a:lnTo>
                  <a:pt x="47213" y="2514"/>
                </a:lnTo>
                <a:lnTo>
                  <a:pt x="978014" y="0"/>
                </a:lnTo>
                <a:lnTo>
                  <a:pt x="992433" y="1606"/>
                </a:lnTo>
                <a:lnTo>
                  <a:pt x="1027556" y="22870"/>
                </a:lnTo>
                <a:lnTo>
                  <a:pt x="1043058" y="61388"/>
                </a:lnTo>
                <a:lnTo>
                  <a:pt x="1043165" y="586739"/>
                </a:lnTo>
                <a:lnTo>
                  <a:pt x="1041559" y="601198"/>
                </a:lnTo>
                <a:lnTo>
                  <a:pt x="1020294" y="636324"/>
                </a:lnTo>
                <a:lnTo>
                  <a:pt x="981776" y="651784"/>
                </a:lnTo>
                <a:lnTo>
                  <a:pt x="65201" y="651890"/>
                </a:lnTo>
                <a:lnTo>
                  <a:pt x="50765" y="650292"/>
                </a:lnTo>
                <a:lnTo>
                  <a:pt x="15623" y="629088"/>
                </a:lnTo>
                <a:lnTo>
                  <a:pt x="109" y="59055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2614" y="2805810"/>
            <a:ext cx="8801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AB </a:t>
            </a:r>
            <a:r>
              <a:rPr sz="1200" spc="-2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oli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aları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257" y="2400426"/>
            <a:ext cx="181610" cy="1304290"/>
          </a:xfrm>
          <a:custGeom>
            <a:avLst/>
            <a:gdLst/>
            <a:ahLst/>
            <a:cxnLst/>
            <a:rect l="l" t="t" r="r" b="b"/>
            <a:pathLst>
              <a:path w="181609" h="1304289">
                <a:moveTo>
                  <a:pt x="0" y="0"/>
                </a:moveTo>
                <a:lnTo>
                  <a:pt x="0" y="1304036"/>
                </a:lnTo>
                <a:lnTo>
                  <a:pt x="181190" y="1304036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448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5">
                <a:moveTo>
                  <a:pt x="978014" y="0"/>
                </a:moveTo>
                <a:lnTo>
                  <a:pt x="61392" y="109"/>
                </a:lnTo>
                <a:lnTo>
                  <a:pt x="22857" y="15622"/>
                </a:lnTo>
                <a:lnTo>
                  <a:pt x="1604" y="50736"/>
                </a:lnTo>
                <a:lnTo>
                  <a:pt x="0" y="65150"/>
                </a:lnTo>
                <a:lnTo>
                  <a:pt x="115" y="590655"/>
                </a:lnTo>
                <a:lnTo>
                  <a:pt x="15658" y="629183"/>
                </a:lnTo>
                <a:lnTo>
                  <a:pt x="50779" y="650415"/>
                </a:lnTo>
                <a:lnTo>
                  <a:pt x="65201" y="652018"/>
                </a:lnTo>
                <a:lnTo>
                  <a:pt x="981876" y="651904"/>
                </a:lnTo>
                <a:lnTo>
                  <a:pt x="1020335" y="636362"/>
                </a:lnTo>
                <a:lnTo>
                  <a:pt x="1041562" y="601191"/>
                </a:lnTo>
                <a:lnTo>
                  <a:pt x="1043165" y="586740"/>
                </a:lnTo>
                <a:lnTo>
                  <a:pt x="1043058" y="61388"/>
                </a:lnTo>
                <a:lnTo>
                  <a:pt x="1027556" y="22870"/>
                </a:lnTo>
                <a:lnTo>
                  <a:pt x="992433" y="1606"/>
                </a:lnTo>
                <a:lnTo>
                  <a:pt x="978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448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5">
                <a:moveTo>
                  <a:pt x="0" y="65150"/>
                </a:moveTo>
                <a:lnTo>
                  <a:pt x="13384" y="25619"/>
                </a:lnTo>
                <a:lnTo>
                  <a:pt x="47213" y="2514"/>
                </a:lnTo>
                <a:lnTo>
                  <a:pt x="978014" y="0"/>
                </a:lnTo>
                <a:lnTo>
                  <a:pt x="992433" y="1606"/>
                </a:lnTo>
                <a:lnTo>
                  <a:pt x="1027556" y="22870"/>
                </a:lnTo>
                <a:lnTo>
                  <a:pt x="1043058" y="61388"/>
                </a:lnTo>
                <a:lnTo>
                  <a:pt x="1043165" y="586740"/>
                </a:lnTo>
                <a:lnTo>
                  <a:pt x="1041562" y="601191"/>
                </a:lnTo>
                <a:lnTo>
                  <a:pt x="1020335" y="636362"/>
                </a:lnTo>
                <a:lnTo>
                  <a:pt x="981876" y="651904"/>
                </a:lnTo>
                <a:lnTo>
                  <a:pt x="65201" y="652018"/>
                </a:lnTo>
                <a:lnTo>
                  <a:pt x="50779" y="650415"/>
                </a:lnTo>
                <a:lnTo>
                  <a:pt x="15658" y="629183"/>
                </a:lnTo>
                <a:lnTo>
                  <a:pt x="115" y="59065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58062" y="3537330"/>
            <a:ext cx="5695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1320"/>
              </a:lnSpc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og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am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Ama</a:t>
            </a:r>
            <a:r>
              <a:rPr sz="1200" spc="-5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ları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257" y="2400426"/>
            <a:ext cx="181610" cy="2118995"/>
          </a:xfrm>
          <a:custGeom>
            <a:avLst/>
            <a:gdLst/>
            <a:ahLst/>
            <a:cxnLst/>
            <a:rect l="l" t="t" r="r" b="b"/>
            <a:pathLst>
              <a:path w="181609" h="2118995">
                <a:moveTo>
                  <a:pt x="0" y="0"/>
                </a:moveTo>
                <a:lnTo>
                  <a:pt x="0" y="2118995"/>
                </a:lnTo>
                <a:lnTo>
                  <a:pt x="181190" y="2118995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1448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5">
                <a:moveTo>
                  <a:pt x="978014" y="0"/>
                </a:moveTo>
                <a:lnTo>
                  <a:pt x="61392" y="109"/>
                </a:lnTo>
                <a:lnTo>
                  <a:pt x="22857" y="15622"/>
                </a:lnTo>
                <a:lnTo>
                  <a:pt x="1604" y="50736"/>
                </a:lnTo>
                <a:lnTo>
                  <a:pt x="0" y="65150"/>
                </a:lnTo>
                <a:lnTo>
                  <a:pt x="115" y="590655"/>
                </a:lnTo>
                <a:lnTo>
                  <a:pt x="15658" y="629183"/>
                </a:lnTo>
                <a:lnTo>
                  <a:pt x="50779" y="650415"/>
                </a:lnTo>
                <a:lnTo>
                  <a:pt x="65201" y="652018"/>
                </a:lnTo>
                <a:lnTo>
                  <a:pt x="981876" y="651904"/>
                </a:lnTo>
                <a:lnTo>
                  <a:pt x="1020335" y="636362"/>
                </a:lnTo>
                <a:lnTo>
                  <a:pt x="1041562" y="601191"/>
                </a:lnTo>
                <a:lnTo>
                  <a:pt x="1043165" y="586739"/>
                </a:lnTo>
                <a:lnTo>
                  <a:pt x="1043058" y="61388"/>
                </a:lnTo>
                <a:lnTo>
                  <a:pt x="1027556" y="22870"/>
                </a:lnTo>
                <a:lnTo>
                  <a:pt x="992433" y="1606"/>
                </a:lnTo>
                <a:lnTo>
                  <a:pt x="978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1448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5">
                <a:moveTo>
                  <a:pt x="0" y="65150"/>
                </a:moveTo>
                <a:lnTo>
                  <a:pt x="13384" y="25619"/>
                </a:lnTo>
                <a:lnTo>
                  <a:pt x="47213" y="2514"/>
                </a:lnTo>
                <a:lnTo>
                  <a:pt x="978014" y="0"/>
                </a:lnTo>
                <a:lnTo>
                  <a:pt x="992433" y="1606"/>
                </a:lnTo>
                <a:lnTo>
                  <a:pt x="1027556" y="22870"/>
                </a:lnTo>
                <a:lnTo>
                  <a:pt x="1043058" y="61388"/>
                </a:lnTo>
                <a:lnTo>
                  <a:pt x="1043165" y="586739"/>
                </a:lnTo>
                <a:lnTo>
                  <a:pt x="1041562" y="601191"/>
                </a:lnTo>
                <a:lnTo>
                  <a:pt x="1020335" y="636362"/>
                </a:lnTo>
                <a:lnTo>
                  <a:pt x="981876" y="651904"/>
                </a:lnTo>
                <a:lnTo>
                  <a:pt x="65201" y="652018"/>
                </a:lnTo>
                <a:lnTo>
                  <a:pt x="50779" y="650415"/>
                </a:lnTo>
                <a:lnTo>
                  <a:pt x="15658" y="629183"/>
                </a:lnTo>
                <a:lnTo>
                  <a:pt x="115" y="59065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6998" y="4436109"/>
            <a:ext cx="83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257" y="2400426"/>
            <a:ext cx="181610" cy="2934335"/>
          </a:xfrm>
          <a:custGeom>
            <a:avLst/>
            <a:gdLst/>
            <a:ahLst/>
            <a:cxnLst/>
            <a:rect l="l" t="t" r="r" b="b"/>
            <a:pathLst>
              <a:path w="181609" h="2934335">
                <a:moveTo>
                  <a:pt x="0" y="0"/>
                </a:moveTo>
                <a:lnTo>
                  <a:pt x="0" y="2933954"/>
                </a:lnTo>
                <a:lnTo>
                  <a:pt x="181190" y="2933954"/>
                </a:lnTo>
              </a:path>
            </a:pathLst>
          </a:custGeom>
          <a:ln w="25399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1448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5">
                <a:moveTo>
                  <a:pt x="978014" y="0"/>
                </a:moveTo>
                <a:lnTo>
                  <a:pt x="61292" y="115"/>
                </a:lnTo>
                <a:lnTo>
                  <a:pt x="22816" y="15669"/>
                </a:lnTo>
                <a:lnTo>
                  <a:pt x="1601" y="50831"/>
                </a:lnTo>
                <a:lnTo>
                  <a:pt x="0" y="65277"/>
                </a:lnTo>
                <a:lnTo>
                  <a:pt x="111" y="590641"/>
                </a:lnTo>
                <a:lnTo>
                  <a:pt x="15637" y="629156"/>
                </a:lnTo>
                <a:lnTo>
                  <a:pt x="50770" y="650390"/>
                </a:lnTo>
                <a:lnTo>
                  <a:pt x="65201" y="651992"/>
                </a:lnTo>
                <a:lnTo>
                  <a:pt x="981816" y="651883"/>
                </a:lnTo>
                <a:lnTo>
                  <a:pt x="1020310" y="636373"/>
                </a:lnTo>
                <a:lnTo>
                  <a:pt x="1041560" y="601230"/>
                </a:lnTo>
                <a:lnTo>
                  <a:pt x="1043165" y="586790"/>
                </a:lnTo>
                <a:lnTo>
                  <a:pt x="1043052" y="61402"/>
                </a:lnTo>
                <a:lnTo>
                  <a:pt x="1027521" y="22851"/>
                </a:lnTo>
                <a:lnTo>
                  <a:pt x="992420" y="1603"/>
                </a:lnTo>
                <a:lnTo>
                  <a:pt x="978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1448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5" h="652145">
                <a:moveTo>
                  <a:pt x="0" y="65277"/>
                </a:moveTo>
                <a:lnTo>
                  <a:pt x="13360" y="25677"/>
                </a:lnTo>
                <a:lnTo>
                  <a:pt x="47133" y="2538"/>
                </a:lnTo>
                <a:lnTo>
                  <a:pt x="978014" y="0"/>
                </a:lnTo>
                <a:lnTo>
                  <a:pt x="992420" y="1603"/>
                </a:lnTo>
                <a:lnTo>
                  <a:pt x="1027521" y="22851"/>
                </a:lnTo>
                <a:lnTo>
                  <a:pt x="1043052" y="61402"/>
                </a:lnTo>
                <a:lnTo>
                  <a:pt x="1043165" y="586790"/>
                </a:lnTo>
                <a:lnTo>
                  <a:pt x="1041560" y="601230"/>
                </a:lnTo>
                <a:lnTo>
                  <a:pt x="1020310" y="636373"/>
                </a:lnTo>
                <a:lnTo>
                  <a:pt x="981816" y="651883"/>
                </a:lnTo>
                <a:lnTo>
                  <a:pt x="65201" y="651992"/>
                </a:lnTo>
                <a:lnTo>
                  <a:pt x="50770" y="650390"/>
                </a:lnTo>
                <a:lnTo>
                  <a:pt x="15637" y="629156"/>
                </a:lnTo>
                <a:lnTo>
                  <a:pt x="111" y="590641"/>
                </a:lnTo>
                <a:lnTo>
                  <a:pt x="0" y="6527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81862" y="5167629"/>
            <a:ext cx="72263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820">
              <a:lnSpc>
                <a:spcPts val="1320"/>
              </a:lnSpc>
            </a:pPr>
            <a:r>
              <a:rPr sz="1200" dirty="0">
                <a:latin typeface="Calibri"/>
                <a:cs typeface="Calibri"/>
              </a:rPr>
              <a:t>Ge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i Ama</a:t>
            </a:r>
            <a:r>
              <a:rPr sz="1200" spc="-5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, vs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97023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89" h="652144">
                <a:moveTo>
                  <a:pt x="1746757" y="0"/>
                </a:moveTo>
                <a:lnTo>
                  <a:pt x="61388" y="107"/>
                </a:lnTo>
                <a:lnTo>
                  <a:pt x="22870" y="15608"/>
                </a:lnTo>
                <a:lnTo>
                  <a:pt x="1606" y="50731"/>
                </a:lnTo>
                <a:lnTo>
                  <a:pt x="0" y="65150"/>
                </a:lnTo>
                <a:lnTo>
                  <a:pt x="107" y="590515"/>
                </a:lnTo>
                <a:lnTo>
                  <a:pt x="15608" y="629072"/>
                </a:lnTo>
                <a:lnTo>
                  <a:pt x="50731" y="650291"/>
                </a:lnTo>
                <a:lnTo>
                  <a:pt x="65150" y="651890"/>
                </a:lnTo>
                <a:lnTo>
                  <a:pt x="1750633" y="651778"/>
                </a:lnTo>
                <a:lnTo>
                  <a:pt x="1789184" y="636289"/>
                </a:lnTo>
                <a:lnTo>
                  <a:pt x="1810432" y="601184"/>
                </a:lnTo>
                <a:lnTo>
                  <a:pt x="1812036" y="586739"/>
                </a:lnTo>
                <a:lnTo>
                  <a:pt x="1811922" y="61288"/>
                </a:lnTo>
                <a:lnTo>
                  <a:pt x="1796380" y="22829"/>
                </a:lnTo>
                <a:lnTo>
                  <a:pt x="1761209" y="1602"/>
                </a:lnTo>
                <a:lnTo>
                  <a:pt x="1746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7023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89" h="652144">
                <a:moveTo>
                  <a:pt x="0" y="65150"/>
                </a:moveTo>
                <a:lnTo>
                  <a:pt x="13394" y="25607"/>
                </a:lnTo>
                <a:lnTo>
                  <a:pt x="47220" y="2505"/>
                </a:lnTo>
                <a:lnTo>
                  <a:pt x="1746757" y="0"/>
                </a:lnTo>
                <a:lnTo>
                  <a:pt x="1761209" y="1602"/>
                </a:lnTo>
                <a:lnTo>
                  <a:pt x="1796380" y="22829"/>
                </a:lnTo>
                <a:lnTo>
                  <a:pt x="1811922" y="61288"/>
                </a:lnTo>
                <a:lnTo>
                  <a:pt x="1812036" y="586739"/>
                </a:lnTo>
                <a:lnTo>
                  <a:pt x="1810432" y="601184"/>
                </a:lnTo>
                <a:lnTo>
                  <a:pt x="1789184" y="636289"/>
                </a:lnTo>
                <a:lnTo>
                  <a:pt x="1750633" y="651778"/>
                </a:lnTo>
                <a:lnTo>
                  <a:pt x="65150" y="651890"/>
                </a:lnTo>
                <a:lnTo>
                  <a:pt x="50731" y="650291"/>
                </a:lnTo>
                <a:lnTo>
                  <a:pt x="15608" y="629072"/>
                </a:lnTo>
                <a:lnTo>
                  <a:pt x="107" y="5905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57348" y="1790826"/>
            <a:ext cx="1691639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oje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asarım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gulama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78251" y="2400426"/>
            <a:ext cx="181610" cy="489584"/>
          </a:xfrm>
          <a:custGeom>
            <a:avLst/>
            <a:gdLst/>
            <a:ahLst/>
            <a:cxnLst/>
            <a:rect l="l" t="t" r="r" b="b"/>
            <a:pathLst>
              <a:path w="181610" h="489585">
                <a:moveTo>
                  <a:pt x="0" y="0"/>
                </a:moveTo>
                <a:lnTo>
                  <a:pt x="0" y="489076"/>
                </a:lnTo>
                <a:lnTo>
                  <a:pt x="181229" y="489076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9480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4">
                <a:moveTo>
                  <a:pt x="977899" y="0"/>
                </a:moveTo>
                <a:lnTo>
                  <a:pt x="61375" y="107"/>
                </a:lnTo>
                <a:lnTo>
                  <a:pt x="22818" y="15608"/>
                </a:lnTo>
                <a:lnTo>
                  <a:pt x="1599" y="50731"/>
                </a:lnTo>
                <a:lnTo>
                  <a:pt x="0" y="65150"/>
                </a:lnTo>
                <a:lnTo>
                  <a:pt x="106" y="590515"/>
                </a:lnTo>
                <a:lnTo>
                  <a:pt x="15566" y="629072"/>
                </a:lnTo>
                <a:lnTo>
                  <a:pt x="50692" y="650291"/>
                </a:lnTo>
                <a:lnTo>
                  <a:pt x="65150" y="651890"/>
                </a:lnTo>
                <a:lnTo>
                  <a:pt x="981675" y="651784"/>
                </a:lnTo>
                <a:lnTo>
                  <a:pt x="1020232" y="636324"/>
                </a:lnTo>
                <a:lnTo>
                  <a:pt x="1041451" y="601198"/>
                </a:lnTo>
                <a:lnTo>
                  <a:pt x="1043051" y="586739"/>
                </a:lnTo>
                <a:lnTo>
                  <a:pt x="1042944" y="61388"/>
                </a:lnTo>
                <a:lnTo>
                  <a:pt x="1027484" y="22870"/>
                </a:lnTo>
                <a:lnTo>
                  <a:pt x="992358" y="1606"/>
                </a:lnTo>
                <a:lnTo>
                  <a:pt x="977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9480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4">
                <a:moveTo>
                  <a:pt x="0" y="65150"/>
                </a:moveTo>
                <a:lnTo>
                  <a:pt x="13356" y="25607"/>
                </a:lnTo>
                <a:lnTo>
                  <a:pt x="47175" y="2505"/>
                </a:lnTo>
                <a:lnTo>
                  <a:pt x="977899" y="0"/>
                </a:lnTo>
                <a:lnTo>
                  <a:pt x="992358" y="1606"/>
                </a:lnTo>
                <a:lnTo>
                  <a:pt x="1027484" y="22870"/>
                </a:lnTo>
                <a:lnTo>
                  <a:pt x="1042944" y="61388"/>
                </a:lnTo>
                <a:lnTo>
                  <a:pt x="1043051" y="586739"/>
                </a:lnTo>
                <a:lnTo>
                  <a:pt x="1041451" y="601198"/>
                </a:lnTo>
                <a:lnTo>
                  <a:pt x="1020232" y="636324"/>
                </a:lnTo>
                <a:lnTo>
                  <a:pt x="981675" y="651784"/>
                </a:lnTo>
                <a:lnTo>
                  <a:pt x="65150" y="651890"/>
                </a:lnTo>
                <a:lnTo>
                  <a:pt x="50692" y="650291"/>
                </a:lnTo>
                <a:lnTo>
                  <a:pt x="15566" y="629072"/>
                </a:lnTo>
                <a:lnTo>
                  <a:pt x="106" y="5905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63620" y="2638425"/>
            <a:ext cx="833755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20"/>
              </a:lnSpc>
            </a:pPr>
            <a:r>
              <a:rPr sz="1200" spc="-10" dirty="0">
                <a:latin typeface="Calibri"/>
                <a:cs typeface="Calibri"/>
              </a:rPr>
              <a:t>Ge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j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Aşamaları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ın </a:t>
            </a:r>
            <a:r>
              <a:rPr sz="1200" spc="-3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78251" y="2400426"/>
            <a:ext cx="181610" cy="1304290"/>
          </a:xfrm>
          <a:custGeom>
            <a:avLst/>
            <a:gdLst/>
            <a:ahLst/>
            <a:cxnLst/>
            <a:rect l="l" t="t" r="r" b="b"/>
            <a:pathLst>
              <a:path w="181610" h="1304289">
                <a:moveTo>
                  <a:pt x="0" y="0"/>
                </a:moveTo>
                <a:lnTo>
                  <a:pt x="0" y="1304036"/>
                </a:lnTo>
                <a:lnTo>
                  <a:pt x="181229" y="1304036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59480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7899" y="0"/>
                </a:moveTo>
                <a:lnTo>
                  <a:pt x="61375" y="107"/>
                </a:lnTo>
                <a:lnTo>
                  <a:pt x="22818" y="15608"/>
                </a:lnTo>
                <a:lnTo>
                  <a:pt x="1599" y="50731"/>
                </a:lnTo>
                <a:lnTo>
                  <a:pt x="0" y="65150"/>
                </a:lnTo>
                <a:lnTo>
                  <a:pt x="112" y="590615"/>
                </a:lnTo>
                <a:lnTo>
                  <a:pt x="15601" y="629166"/>
                </a:lnTo>
                <a:lnTo>
                  <a:pt x="50706" y="650414"/>
                </a:lnTo>
                <a:lnTo>
                  <a:pt x="65150" y="652018"/>
                </a:lnTo>
                <a:lnTo>
                  <a:pt x="981775" y="651904"/>
                </a:lnTo>
                <a:lnTo>
                  <a:pt x="1020272" y="636362"/>
                </a:lnTo>
                <a:lnTo>
                  <a:pt x="1041454" y="601191"/>
                </a:lnTo>
                <a:lnTo>
                  <a:pt x="1043051" y="586740"/>
                </a:lnTo>
                <a:lnTo>
                  <a:pt x="1042944" y="61388"/>
                </a:lnTo>
                <a:lnTo>
                  <a:pt x="1027484" y="22870"/>
                </a:lnTo>
                <a:lnTo>
                  <a:pt x="992358" y="1606"/>
                </a:lnTo>
                <a:lnTo>
                  <a:pt x="977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59480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150"/>
                </a:moveTo>
                <a:lnTo>
                  <a:pt x="13356" y="25607"/>
                </a:lnTo>
                <a:lnTo>
                  <a:pt x="47175" y="2505"/>
                </a:lnTo>
                <a:lnTo>
                  <a:pt x="977899" y="0"/>
                </a:lnTo>
                <a:lnTo>
                  <a:pt x="992358" y="1606"/>
                </a:lnTo>
                <a:lnTo>
                  <a:pt x="1027484" y="22870"/>
                </a:lnTo>
                <a:lnTo>
                  <a:pt x="1042944" y="61388"/>
                </a:lnTo>
                <a:lnTo>
                  <a:pt x="1043051" y="586740"/>
                </a:lnTo>
                <a:lnTo>
                  <a:pt x="1041454" y="601191"/>
                </a:lnTo>
                <a:lnTo>
                  <a:pt x="1020272" y="636362"/>
                </a:lnTo>
                <a:lnTo>
                  <a:pt x="981775" y="651904"/>
                </a:lnTo>
                <a:lnTo>
                  <a:pt x="65150" y="652018"/>
                </a:lnTo>
                <a:lnTo>
                  <a:pt x="50706" y="650414"/>
                </a:lnTo>
                <a:lnTo>
                  <a:pt x="15601" y="629166"/>
                </a:lnTo>
                <a:lnTo>
                  <a:pt x="112" y="5906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17901" y="3537330"/>
            <a:ext cx="92583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ts val="1320"/>
              </a:lnSpc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j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K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di İç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umu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78251" y="2400426"/>
            <a:ext cx="181610" cy="2118995"/>
          </a:xfrm>
          <a:custGeom>
            <a:avLst/>
            <a:gdLst/>
            <a:ahLst/>
            <a:cxnLst/>
            <a:rect l="l" t="t" r="r" b="b"/>
            <a:pathLst>
              <a:path w="181610" h="2118995">
                <a:moveTo>
                  <a:pt x="0" y="0"/>
                </a:moveTo>
                <a:lnTo>
                  <a:pt x="0" y="2118995"/>
                </a:lnTo>
                <a:lnTo>
                  <a:pt x="181229" y="2118995"/>
                </a:lnTo>
              </a:path>
            </a:pathLst>
          </a:custGeom>
          <a:ln w="25399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9480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7899" y="0"/>
                </a:moveTo>
                <a:lnTo>
                  <a:pt x="61375" y="107"/>
                </a:lnTo>
                <a:lnTo>
                  <a:pt x="22818" y="15608"/>
                </a:lnTo>
                <a:lnTo>
                  <a:pt x="1599" y="50731"/>
                </a:lnTo>
                <a:lnTo>
                  <a:pt x="0" y="65150"/>
                </a:lnTo>
                <a:lnTo>
                  <a:pt x="112" y="590615"/>
                </a:lnTo>
                <a:lnTo>
                  <a:pt x="15601" y="629166"/>
                </a:lnTo>
                <a:lnTo>
                  <a:pt x="50706" y="650414"/>
                </a:lnTo>
                <a:lnTo>
                  <a:pt x="65150" y="652018"/>
                </a:lnTo>
                <a:lnTo>
                  <a:pt x="981775" y="651904"/>
                </a:lnTo>
                <a:lnTo>
                  <a:pt x="1020272" y="636362"/>
                </a:lnTo>
                <a:lnTo>
                  <a:pt x="1041454" y="601191"/>
                </a:lnTo>
                <a:lnTo>
                  <a:pt x="1043051" y="586739"/>
                </a:lnTo>
                <a:lnTo>
                  <a:pt x="1042944" y="61388"/>
                </a:lnTo>
                <a:lnTo>
                  <a:pt x="1027484" y="22870"/>
                </a:lnTo>
                <a:lnTo>
                  <a:pt x="992358" y="1606"/>
                </a:lnTo>
                <a:lnTo>
                  <a:pt x="977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9480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150"/>
                </a:moveTo>
                <a:lnTo>
                  <a:pt x="13356" y="25607"/>
                </a:lnTo>
                <a:lnTo>
                  <a:pt x="47175" y="2505"/>
                </a:lnTo>
                <a:lnTo>
                  <a:pt x="977899" y="0"/>
                </a:lnTo>
                <a:lnTo>
                  <a:pt x="992358" y="1606"/>
                </a:lnTo>
                <a:lnTo>
                  <a:pt x="1027484" y="22870"/>
                </a:lnTo>
                <a:lnTo>
                  <a:pt x="1042944" y="61388"/>
                </a:lnTo>
                <a:lnTo>
                  <a:pt x="1043051" y="586739"/>
                </a:lnTo>
                <a:lnTo>
                  <a:pt x="1041454" y="601191"/>
                </a:lnTo>
                <a:lnTo>
                  <a:pt x="1020272" y="636362"/>
                </a:lnTo>
                <a:lnTo>
                  <a:pt x="981775" y="651904"/>
                </a:lnTo>
                <a:lnTo>
                  <a:pt x="65150" y="652018"/>
                </a:lnTo>
                <a:lnTo>
                  <a:pt x="50706" y="650414"/>
                </a:lnTo>
                <a:lnTo>
                  <a:pt x="15601" y="629166"/>
                </a:lnTo>
                <a:lnTo>
                  <a:pt x="112" y="5906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11829" y="4436109"/>
            <a:ext cx="538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Fi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ibili</a:t>
            </a:r>
            <a:r>
              <a:rPr sz="1200" spc="-10" dirty="0">
                <a:latin typeface="Calibri"/>
                <a:cs typeface="Calibri"/>
              </a:rPr>
              <a:t>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78251" y="2400426"/>
            <a:ext cx="181610" cy="2934335"/>
          </a:xfrm>
          <a:custGeom>
            <a:avLst/>
            <a:gdLst/>
            <a:ahLst/>
            <a:cxnLst/>
            <a:rect l="l" t="t" r="r" b="b"/>
            <a:pathLst>
              <a:path w="181610" h="2934335">
                <a:moveTo>
                  <a:pt x="0" y="0"/>
                </a:moveTo>
                <a:lnTo>
                  <a:pt x="0" y="2933954"/>
                </a:lnTo>
                <a:lnTo>
                  <a:pt x="181229" y="293395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9480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7899" y="0"/>
                </a:moveTo>
                <a:lnTo>
                  <a:pt x="61275" y="113"/>
                </a:lnTo>
                <a:lnTo>
                  <a:pt x="22778" y="15655"/>
                </a:lnTo>
                <a:lnTo>
                  <a:pt x="1596" y="50826"/>
                </a:lnTo>
                <a:lnTo>
                  <a:pt x="0" y="65277"/>
                </a:lnTo>
                <a:lnTo>
                  <a:pt x="109" y="590601"/>
                </a:lnTo>
                <a:lnTo>
                  <a:pt x="15580" y="629140"/>
                </a:lnTo>
                <a:lnTo>
                  <a:pt x="50697" y="650388"/>
                </a:lnTo>
                <a:lnTo>
                  <a:pt x="65150" y="651992"/>
                </a:lnTo>
                <a:lnTo>
                  <a:pt x="981715" y="651883"/>
                </a:lnTo>
                <a:lnTo>
                  <a:pt x="1020248" y="636373"/>
                </a:lnTo>
                <a:lnTo>
                  <a:pt x="1041452" y="601230"/>
                </a:lnTo>
                <a:lnTo>
                  <a:pt x="1043051" y="586790"/>
                </a:lnTo>
                <a:lnTo>
                  <a:pt x="1042938" y="61402"/>
                </a:lnTo>
                <a:lnTo>
                  <a:pt x="1027449" y="22851"/>
                </a:lnTo>
                <a:lnTo>
                  <a:pt x="992344" y="1603"/>
                </a:lnTo>
                <a:lnTo>
                  <a:pt x="977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59480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277"/>
                </a:moveTo>
                <a:lnTo>
                  <a:pt x="13331" y="25664"/>
                </a:lnTo>
                <a:lnTo>
                  <a:pt x="47096" y="2529"/>
                </a:lnTo>
                <a:lnTo>
                  <a:pt x="977899" y="0"/>
                </a:lnTo>
                <a:lnTo>
                  <a:pt x="992344" y="1603"/>
                </a:lnTo>
                <a:lnTo>
                  <a:pt x="1027449" y="22851"/>
                </a:lnTo>
                <a:lnTo>
                  <a:pt x="1042938" y="61402"/>
                </a:lnTo>
                <a:lnTo>
                  <a:pt x="1043051" y="586790"/>
                </a:lnTo>
                <a:lnTo>
                  <a:pt x="1041452" y="601230"/>
                </a:lnTo>
                <a:lnTo>
                  <a:pt x="1020248" y="636373"/>
                </a:lnTo>
                <a:lnTo>
                  <a:pt x="981715" y="651883"/>
                </a:lnTo>
                <a:lnTo>
                  <a:pt x="65150" y="651992"/>
                </a:lnTo>
                <a:lnTo>
                  <a:pt x="50697" y="650388"/>
                </a:lnTo>
                <a:lnTo>
                  <a:pt x="15580" y="629140"/>
                </a:lnTo>
                <a:lnTo>
                  <a:pt x="109" y="590601"/>
                </a:lnTo>
                <a:lnTo>
                  <a:pt x="0" y="6527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39236" y="5167629"/>
            <a:ext cx="88265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marR="5080" indent="-226060">
              <a:lnSpc>
                <a:spcPts val="1320"/>
              </a:lnSpc>
            </a:pPr>
            <a:r>
              <a:rPr sz="1200" spc="-40" dirty="0">
                <a:latin typeface="Calibri"/>
                <a:cs typeface="Calibri"/>
              </a:rPr>
              <a:t>F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-15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34940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90" h="652144">
                <a:moveTo>
                  <a:pt x="1746885" y="0"/>
                </a:moveTo>
                <a:lnTo>
                  <a:pt x="61402" y="112"/>
                </a:lnTo>
                <a:lnTo>
                  <a:pt x="22851" y="15643"/>
                </a:lnTo>
                <a:lnTo>
                  <a:pt x="1603" y="50745"/>
                </a:lnTo>
                <a:lnTo>
                  <a:pt x="0" y="65150"/>
                </a:lnTo>
                <a:lnTo>
                  <a:pt x="113" y="590615"/>
                </a:lnTo>
                <a:lnTo>
                  <a:pt x="15655" y="629112"/>
                </a:lnTo>
                <a:lnTo>
                  <a:pt x="50826" y="650294"/>
                </a:lnTo>
                <a:lnTo>
                  <a:pt x="65278" y="651890"/>
                </a:lnTo>
                <a:lnTo>
                  <a:pt x="1750647" y="651784"/>
                </a:lnTo>
                <a:lnTo>
                  <a:pt x="1789165" y="636324"/>
                </a:lnTo>
                <a:lnTo>
                  <a:pt x="1810429" y="601198"/>
                </a:lnTo>
                <a:lnTo>
                  <a:pt x="1812036" y="586739"/>
                </a:lnTo>
                <a:lnTo>
                  <a:pt x="1811928" y="61388"/>
                </a:lnTo>
                <a:lnTo>
                  <a:pt x="1796427" y="22870"/>
                </a:lnTo>
                <a:lnTo>
                  <a:pt x="1761304" y="1606"/>
                </a:lnTo>
                <a:lnTo>
                  <a:pt x="174688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4940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90" h="652144">
                <a:moveTo>
                  <a:pt x="0" y="65150"/>
                </a:moveTo>
                <a:lnTo>
                  <a:pt x="13379" y="25639"/>
                </a:lnTo>
                <a:lnTo>
                  <a:pt x="47212" y="2528"/>
                </a:lnTo>
                <a:lnTo>
                  <a:pt x="1746885" y="0"/>
                </a:lnTo>
                <a:lnTo>
                  <a:pt x="1761304" y="1606"/>
                </a:lnTo>
                <a:lnTo>
                  <a:pt x="1796427" y="22870"/>
                </a:lnTo>
                <a:lnTo>
                  <a:pt x="1811928" y="61388"/>
                </a:lnTo>
                <a:lnTo>
                  <a:pt x="1812036" y="586739"/>
                </a:lnTo>
                <a:lnTo>
                  <a:pt x="1810429" y="601198"/>
                </a:lnTo>
                <a:lnTo>
                  <a:pt x="1789165" y="636324"/>
                </a:lnTo>
                <a:lnTo>
                  <a:pt x="1750647" y="651784"/>
                </a:lnTo>
                <a:lnTo>
                  <a:pt x="65278" y="651890"/>
                </a:lnTo>
                <a:lnTo>
                  <a:pt x="50826" y="650294"/>
                </a:lnTo>
                <a:lnTo>
                  <a:pt x="15655" y="629112"/>
                </a:lnTo>
                <a:lnTo>
                  <a:pt x="113" y="5906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939029" y="1790826"/>
            <a:ext cx="140398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2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ibinin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esi/ İ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birliği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Dü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lemeleri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7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16170" y="2400426"/>
            <a:ext cx="181610" cy="489584"/>
          </a:xfrm>
          <a:custGeom>
            <a:avLst/>
            <a:gdLst/>
            <a:ahLst/>
            <a:cxnLst/>
            <a:rect l="l" t="t" r="r" b="b"/>
            <a:pathLst>
              <a:path w="181610" h="489585">
                <a:moveTo>
                  <a:pt x="0" y="0"/>
                </a:moveTo>
                <a:lnTo>
                  <a:pt x="0" y="489076"/>
                </a:lnTo>
                <a:lnTo>
                  <a:pt x="181228" y="489076"/>
                </a:lnTo>
              </a:path>
            </a:pathLst>
          </a:custGeom>
          <a:ln w="25399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97398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4">
                <a:moveTo>
                  <a:pt x="977900" y="0"/>
                </a:moveTo>
                <a:lnTo>
                  <a:pt x="61388" y="107"/>
                </a:lnTo>
                <a:lnTo>
                  <a:pt x="22870" y="15608"/>
                </a:lnTo>
                <a:lnTo>
                  <a:pt x="1606" y="50731"/>
                </a:lnTo>
                <a:lnTo>
                  <a:pt x="0" y="65150"/>
                </a:lnTo>
                <a:lnTo>
                  <a:pt x="107" y="590515"/>
                </a:lnTo>
                <a:lnTo>
                  <a:pt x="15608" y="629072"/>
                </a:lnTo>
                <a:lnTo>
                  <a:pt x="50731" y="650291"/>
                </a:lnTo>
                <a:lnTo>
                  <a:pt x="65150" y="651890"/>
                </a:lnTo>
                <a:lnTo>
                  <a:pt x="981775" y="651778"/>
                </a:lnTo>
                <a:lnTo>
                  <a:pt x="1020326" y="636289"/>
                </a:lnTo>
                <a:lnTo>
                  <a:pt x="1041574" y="601184"/>
                </a:lnTo>
                <a:lnTo>
                  <a:pt x="1043177" y="586739"/>
                </a:lnTo>
                <a:lnTo>
                  <a:pt x="1043064" y="61288"/>
                </a:lnTo>
                <a:lnTo>
                  <a:pt x="1027522" y="22829"/>
                </a:lnTo>
                <a:lnTo>
                  <a:pt x="992351" y="1602"/>
                </a:lnTo>
                <a:lnTo>
                  <a:pt x="977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7398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4">
                <a:moveTo>
                  <a:pt x="0" y="65150"/>
                </a:moveTo>
                <a:lnTo>
                  <a:pt x="13394" y="25607"/>
                </a:lnTo>
                <a:lnTo>
                  <a:pt x="47220" y="2505"/>
                </a:lnTo>
                <a:lnTo>
                  <a:pt x="977900" y="0"/>
                </a:lnTo>
                <a:lnTo>
                  <a:pt x="992351" y="1602"/>
                </a:lnTo>
                <a:lnTo>
                  <a:pt x="1027522" y="22829"/>
                </a:lnTo>
                <a:lnTo>
                  <a:pt x="1043064" y="61288"/>
                </a:lnTo>
                <a:lnTo>
                  <a:pt x="1043177" y="586739"/>
                </a:lnTo>
                <a:lnTo>
                  <a:pt x="1041574" y="601184"/>
                </a:lnTo>
                <a:lnTo>
                  <a:pt x="1020326" y="636289"/>
                </a:lnTo>
                <a:lnTo>
                  <a:pt x="981775" y="651778"/>
                </a:lnTo>
                <a:lnTo>
                  <a:pt x="65150" y="651890"/>
                </a:lnTo>
                <a:lnTo>
                  <a:pt x="50731" y="650291"/>
                </a:lnTo>
                <a:lnTo>
                  <a:pt x="15608" y="629072"/>
                </a:lnTo>
                <a:lnTo>
                  <a:pt x="107" y="5905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76265" y="2722245"/>
            <a:ext cx="88773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>
              <a:lnSpc>
                <a:spcPts val="1320"/>
              </a:lnSpc>
            </a:pPr>
            <a:r>
              <a:rPr sz="1200" spc="-9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amaml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ıc</a:t>
            </a:r>
            <a:r>
              <a:rPr sz="1200" dirty="0">
                <a:latin typeface="Calibri"/>
                <a:cs typeface="Calibri"/>
              </a:rPr>
              <a:t>ı or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lık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ili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16170" y="2400426"/>
            <a:ext cx="181610" cy="1304290"/>
          </a:xfrm>
          <a:custGeom>
            <a:avLst/>
            <a:gdLst/>
            <a:ahLst/>
            <a:cxnLst/>
            <a:rect l="l" t="t" r="r" b="b"/>
            <a:pathLst>
              <a:path w="181610" h="1304289">
                <a:moveTo>
                  <a:pt x="0" y="0"/>
                </a:moveTo>
                <a:lnTo>
                  <a:pt x="0" y="1304036"/>
                </a:lnTo>
                <a:lnTo>
                  <a:pt x="181228" y="1304036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97398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7900" y="0"/>
                </a:moveTo>
                <a:lnTo>
                  <a:pt x="61388" y="107"/>
                </a:lnTo>
                <a:lnTo>
                  <a:pt x="22870" y="15608"/>
                </a:lnTo>
                <a:lnTo>
                  <a:pt x="1606" y="50731"/>
                </a:lnTo>
                <a:lnTo>
                  <a:pt x="0" y="65150"/>
                </a:lnTo>
                <a:lnTo>
                  <a:pt x="112" y="590615"/>
                </a:lnTo>
                <a:lnTo>
                  <a:pt x="15643" y="629166"/>
                </a:lnTo>
                <a:lnTo>
                  <a:pt x="50745" y="650414"/>
                </a:lnTo>
                <a:lnTo>
                  <a:pt x="65150" y="652018"/>
                </a:lnTo>
                <a:lnTo>
                  <a:pt x="981875" y="651899"/>
                </a:lnTo>
                <a:lnTo>
                  <a:pt x="1020367" y="636327"/>
                </a:lnTo>
                <a:lnTo>
                  <a:pt x="1041577" y="601177"/>
                </a:lnTo>
                <a:lnTo>
                  <a:pt x="1043177" y="586740"/>
                </a:lnTo>
                <a:lnTo>
                  <a:pt x="1043064" y="61288"/>
                </a:lnTo>
                <a:lnTo>
                  <a:pt x="1027522" y="22829"/>
                </a:lnTo>
                <a:lnTo>
                  <a:pt x="992351" y="1602"/>
                </a:lnTo>
                <a:lnTo>
                  <a:pt x="977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97398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150"/>
                </a:moveTo>
                <a:lnTo>
                  <a:pt x="13394" y="25607"/>
                </a:lnTo>
                <a:lnTo>
                  <a:pt x="47220" y="2505"/>
                </a:lnTo>
                <a:lnTo>
                  <a:pt x="977900" y="0"/>
                </a:lnTo>
                <a:lnTo>
                  <a:pt x="992351" y="1602"/>
                </a:lnTo>
                <a:lnTo>
                  <a:pt x="1027522" y="22829"/>
                </a:lnTo>
                <a:lnTo>
                  <a:pt x="1043064" y="61288"/>
                </a:lnTo>
                <a:lnTo>
                  <a:pt x="1043177" y="586740"/>
                </a:lnTo>
                <a:lnTo>
                  <a:pt x="1041577" y="601177"/>
                </a:lnTo>
                <a:lnTo>
                  <a:pt x="1020367" y="636327"/>
                </a:lnTo>
                <a:lnTo>
                  <a:pt x="981875" y="651899"/>
                </a:lnTo>
                <a:lnTo>
                  <a:pt x="65150" y="652018"/>
                </a:lnTo>
                <a:lnTo>
                  <a:pt x="50745" y="650414"/>
                </a:lnTo>
                <a:lnTo>
                  <a:pt x="15643" y="629166"/>
                </a:lnTo>
                <a:lnTo>
                  <a:pt x="112" y="5906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53990" y="3537330"/>
            <a:ext cx="73279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ts val="132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lu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Pa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aşımı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16170" y="2400426"/>
            <a:ext cx="181610" cy="2118995"/>
          </a:xfrm>
          <a:custGeom>
            <a:avLst/>
            <a:gdLst/>
            <a:ahLst/>
            <a:cxnLst/>
            <a:rect l="l" t="t" r="r" b="b"/>
            <a:pathLst>
              <a:path w="181610" h="2118995">
                <a:moveTo>
                  <a:pt x="0" y="0"/>
                </a:moveTo>
                <a:lnTo>
                  <a:pt x="0" y="2118995"/>
                </a:lnTo>
                <a:lnTo>
                  <a:pt x="181228" y="2118995"/>
                </a:lnTo>
              </a:path>
            </a:pathLst>
          </a:custGeom>
          <a:ln w="25399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97398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7900" y="0"/>
                </a:moveTo>
                <a:lnTo>
                  <a:pt x="61388" y="107"/>
                </a:lnTo>
                <a:lnTo>
                  <a:pt x="22870" y="15608"/>
                </a:lnTo>
                <a:lnTo>
                  <a:pt x="1606" y="50731"/>
                </a:lnTo>
                <a:lnTo>
                  <a:pt x="0" y="65150"/>
                </a:lnTo>
                <a:lnTo>
                  <a:pt x="112" y="590615"/>
                </a:lnTo>
                <a:lnTo>
                  <a:pt x="15643" y="629166"/>
                </a:lnTo>
                <a:lnTo>
                  <a:pt x="50745" y="650414"/>
                </a:lnTo>
                <a:lnTo>
                  <a:pt x="65150" y="652018"/>
                </a:lnTo>
                <a:lnTo>
                  <a:pt x="981875" y="651899"/>
                </a:lnTo>
                <a:lnTo>
                  <a:pt x="1020367" y="636327"/>
                </a:lnTo>
                <a:lnTo>
                  <a:pt x="1041577" y="601177"/>
                </a:lnTo>
                <a:lnTo>
                  <a:pt x="1043177" y="586739"/>
                </a:lnTo>
                <a:lnTo>
                  <a:pt x="1043064" y="61288"/>
                </a:lnTo>
                <a:lnTo>
                  <a:pt x="1027522" y="22829"/>
                </a:lnTo>
                <a:lnTo>
                  <a:pt x="992351" y="1602"/>
                </a:lnTo>
                <a:lnTo>
                  <a:pt x="977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97398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150"/>
                </a:moveTo>
                <a:lnTo>
                  <a:pt x="13394" y="25607"/>
                </a:lnTo>
                <a:lnTo>
                  <a:pt x="47220" y="2505"/>
                </a:lnTo>
                <a:lnTo>
                  <a:pt x="977900" y="0"/>
                </a:lnTo>
                <a:lnTo>
                  <a:pt x="992351" y="1602"/>
                </a:lnTo>
                <a:lnTo>
                  <a:pt x="1027522" y="22829"/>
                </a:lnTo>
                <a:lnTo>
                  <a:pt x="1043064" y="61288"/>
                </a:lnTo>
                <a:lnTo>
                  <a:pt x="1043177" y="586739"/>
                </a:lnTo>
                <a:lnTo>
                  <a:pt x="1041577" y="601177"/>
                </a:lnTo>
                <a:lnTo>
                  <a:pt x="1020367" y="636327"/>
                </a:lnTo>
                <a:lnTo>
                  <a:pt x="981875" y="651899"/>
                </a:lnTo>
                <a:lnTo>
                  <a:pt x="65150" y="652018"/>
                </a:lnTo>
                <a:lnTo>
                  <a:pt x="50745" y="650414"/>
                </a:lnTo>
                <a:lnTo>
                  <a:pt x="15643" y="629166"/>
                </a:lnTo>
                <a:lnTo>
                  <a:pt x="112" y="5906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229605" y="4352442"/>
            <a:ext cx="78105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sz="1200" spc="-4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lı Eğitim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Ala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ları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16170" y="2400426"/>
            <a:ext cx="181610" cy="2934335"/>
          </a:xfrm>
          <a:custGeom>
            <a:avLst/>
            <a:gdLst/>
            <a:ahLst/>
            <a:cxnLst/>
            <a:rect l="l" t="t" r="r" b="b"/>
            <a:pathLst>
              <a:path w="181610" h="2934335">
                <a:moveTo>
                  <a:pt x="0" y="0"/>
                </a:moveTo>
                <a:lnTo>
                  <a:pt x="0" y="2933954"/>
                </a:lnTo>
                <a:lnTo>
                  <a:pt x="181228" y="293395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97398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7900" y="0"/>
                </a:moveTo>
                <a:lnTo>
                  <a:pt x="61288" y="113"/>
                </a:lnTo>
                <a:lnTo>
                  <a:pt x="22829" y="15655"/>
                </a:lnTo>
                <a:lnTo>
                  <a:pt x="1602" y="50826"/>
                </a:lnTo>
                <a:lnTo>
                  <a:pt x="0" y="65277"/>
                </a:lnTo>
                <a:lnTo>
                  <a:pt x="109" y="590601"/>
                </a:lnTo>
                <a:lnTo>
                  <a:pt x="15622" y="629140"/>
                </a:lnTo>
                <a:lnTo>
                  <a:pt x="50736" y="650388"/>
                </a:lnTo>
                <a:lnTo>
                  <a:pt x="65150" y="651992"/>
                </a:lnTo>
                <a:lnTo>
                  <a:pt x="981815" y="651877"/>
                </a:lnTo>
                <a:lnTo>
                  <a:pt x="1020343" y="636338"/>
                </a:lnTo>
                <a:lnTo>
                  <a:pt x="1041575" y="601217"/>
                </a:lnTo>
                <a:lnTo>
                  <a:pt x="1043177" y="586790"/>
                </a:lnTo>
                <a:lnTo>
                  <a:pt x="1043059" y="61302"/>
                </a:lnTo>
                <a:lnTo>
                  <a:pt x="1027487" y="22810"/>
                </a:lnTo>
                <a:lnTo>
                  <a:pt x="992337" y="1600"/>
                </a:lnTo>
                <a:lnTo>
                  <a:pt x="977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97398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277"/>
                </a:moveTo>
                <a:lnTo>
                  <a:pt x="13370" y="25664"/>
                </a:lnTo>
                <a:lnTo>
                  <a:pt x="47141" y="2529"/>
                </a:lnTo>
                <a:lnTo>
                  <a:pt x="977900" y="0"/>
                </a:lnTo>
                <a:lnTo>
                  <a:pt x="992337" y="1600"/>
                </a:lnTo>
                <a:lnTo>
                  <a:pt x="1027487" y="22810"/>
                </a:lnTo>
                <a:lnTo>
                  <a:pt x="1043059" y="61302"/>
                </a:lnTo>
                <a:lnTo>
                  <a:pt x="1043177" y="586790"/>
                </a:lnTo>
                <a:lnTo>
                  <a:pt x="1041575" y="601217"/>
                </a:lnTo>
                <a:lnTo>
                  <a:pt x="1020343" y="636338"/>
                </a:lnTo>
                <a:lnTo>
                  <a:pt x="981815" y="651877"/>
                </a:lnTo>
                <a:lnTo>
                  <a:pt x="65150" y="651992"/>
                </a:lnTo>
                <a:lnTo>
                  <a:pt x="50736" y="650388"/>
                </a:lnTo>
                <a:lnTo>
                  <a:pt x="15622" y="629140"/>
                </a:lnTo>
                <a:lnTo>
                  <a:pt x="109" y="590601"/>
                </a:lnTo>
                <a:lnTo>
                  <a:pt x="0" y="6527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63134" y="5167629"/>
            <a:ext cx="71310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5900">
              <a:lnSpc>
                <a:spcPts val="1320"/>
              </a:lnSpc>
            </a:pPr>
            <a:r>
              <a:rPr sz="1200" spc="-85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tılımcılar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872985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90" h="652144">
                <a:moveTo>
                  <a:pt x="1746758" y="0"/>
                </a:moveTo>
                <a:lnTo>
                  <a:pt x="61388" y="107"/>
                </a:lnTo>
                <a:lnTo>
                  <a:pt x="22870" y="15608"/>
                </a:lnTo>
                <a:lnTo>
                  <a:pt x="1606" y="50731"/>
                </a:lnTo>
                <a:lnTo>
                  <a:pt x="0" y="65150"/>
                </a:lnTo>
                <a:lnTo>
                  <a:pt x="107" y="590515"/>
                </a:lnTo>
                <a:lnTo>
                  <a:pt x="15608" y="629072"/>
                </a:lnTo>
                <a:lnTo>
                  <a:pt x="50731" y="650291"/>
                </a:lnTo>
                <a:lnTo>
                  <a:pt x="65150" y="651890"/>
                </a:lnTo>
                <a:lnTo>
                  <a:pt x="1750533" y="651784"/>
                </a:lnTo>
                <a:lnTo>
                  <a:pt x="1789090" y="636324"/>
                </a:lnTo>
                <a:lnTo>
                  <a:pt x="1810309" y="601198"/>
                </a:lnTo>
                <a:lnTo>
                  <a:pt x="1811909" y="586739"/>
                </a:lnTo>
                <a:lnTo>
                  <a:pt x="1811802" y="61388"/>
                </a:lnTo>
                <a:lnTo>
                  <a:pt x="1796342" y="22870"/>
                </a:lnTo>
                <a:lnTo>
                  <a:pt x="1761216" y="1606"/>
                </a:lnTo>
                <a:lnTo>
                  <a:pt x="174675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72985" y="1748535"/>
            <a:ext cx="1812289" cy="652145"/>
          </a:xfrm>
          <a:custGeom>
            <a:avLst/>
            <a:gdLst/>
            <a:ahLst/>
            <a:cxnLst/>
            <a:rect l="l" t="t" r="r" b="b"/>
            <a:pathLst>
              <a:path w="1812290" h="652144">
                <a:moveTo>
                  <a:pt x="0" y="65150"/>
                </a:moveTo>
                <a:lnTo>
                  <a:pt x="13394" y="25607"/>
                </a:lnTo>
                <a:lnTo>
                  <a:pt x="47220" y="2505"/>
                </a:lnTo>
                <a:lnTo>
                  <a:pt x="1746758" y="0"/>
                </a:lnTo>
                <a:lnTo>
                  <a:pt x="1761216" y="1606"/>
                </a:lnTo>
                <a:lnTo>
                  <a:pt x="1796342" y="22870"/>
                </a:lnTo>
                <a:lnTo>
                  <a:pt x="1811802" y="61388"/>
                </a:lnTo>
                <a:lnTo>
                  <a:pt x="1811909" y="586739"/>
                </a:lnTo>
                <a:lnTo>
                  <a:pt x="1810309" y="601198"/>
                </a:lnTo>
                <a:lnTo>
                  <a:pt x="1789090" y="636324"/>
                </a:lnTo>
                <a:lnTo>
                  <a:pt x="1750533" y="651784"/>
                </a:lnTo>
                <a:lnTo>
                  <a:pt x="65150" y="651890"/>
                </a:lnTo>
                <a:lnTo>
                  <a:pt x="50731" y="650291"/>
                </a:lnTo>
                <a:lnTo>
                  <a:pt x="15608" y="629072"/>
                </a:lnTo>
                <a:lnTo>
                  <a:pt x="107" y="5905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144257" y="1874266"/>
            <a:ext cx="1270000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gınla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tırma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054215" y="2400426"/>
            <a:ext cx="181610" cy="489584"/>
          </a:xfrm>
          <a:custGeom>
            <a:avLst/>
            <a:gdLst/>
            <a:ahLst/>
            <a:cxnLst/>
            <a:rect l="l" t="t" r="r" b="b"/>
            <a:pathLst>
              <a:path w="181609" h="489585">
                <a:moveTo>
                  <a:pt x="0" y="0"/>
                </a:moveTo>
                <a:lnTo>
                  <a:pt x="0" y="489076"/>
                </a:lnTo>
                <a:lnTo>
                  <a:pt x="181101" y="489076"/>
                </a:lnTo>
              </a:path>
            </a:pathLst>
          </a:custGeom>
          <a:ln w="25399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35317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4">
                <a:moveTo>
                  <a:pt x="978026" y="0"/>
                </a:moveTo>
                <a:lnTo>
                  <a:pt x="61402" y="112"/>
                </a:lnTo>
                <a:lnTo>
                  <a:pt x="22851" y="15643"/>
                </a:lnTo>
                <a:lnTo>
                  <a:pt x="1603" y="50745"/>
                </a:lnTo>
                <a:lnTo>
                  <a:pt x="0" y="65150"/>
                </a:lnTo>
                <a:lnTo>
                  <a:pt x="113" y="590615"/>
                </a:lnTo>
                <a:lnTo>
                  <a:pt x="15655" y="629112"/>
                </a:lnTo>
                <a:lnTo>
                  <a:pt x="50826" y="650294"/>
                </a:lnTo>
                <a:lnTo>
                  <a:pt x="65277" y="651890"/>
                </a:lnTo>
                <a:lnTo>
                  <a:pt x="981789" y="651784"/>
                </a:lnTo>
                <a:lnTo>
                  <a:pt x="1020307" y="636324"/>
                </a:lnTo>
                <a:lnTo>
                  <a:pt x="1041571" y="601198"/>
                </a:lnTo>
                <a:lnTo>
                  <a:pt x="1043177" y="586739"/>
                </a:lnTo>
                <a:lnTo>
                  <a:pt x="1043070" y="61388"/>
                </a:lnTo>
                <a:lnTo>
                  <a:pt x="1027569" y="22870"/>
                </a:lnTo>
                <a:lnTo>
                  <a:pt x="992446" y="1606"/>
                </a:lnTo>
                <a:lnTo>
                  <a:pt x="978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35317" y="2563495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4">
                <a:moveTo>
                  <a:pt x="0" y="65150"/>
                </a:moveTo>
                <a:lnTo>
                  <a:pt x="13379" y="25639"/>
                </a:lnTo>
                <a:lnTo>
                  <a:pt x="47212" y="2528"/>
                </a:lnTo>
                <a:lnTo>
                  <a:pt x="978026" y="0"/>
                </a:lnTo>
                <a:lnTo>
                  <a:pt x="992446" y="1606"/>
                </a:lnTo>
                <a:lnTo>
                  <a:pt x="1027569" y="22870"/>
                </a:lnTo>
                <a:lnTo>
                  <a:pt x="1043070" y="61388"/>
                </a:lnTo>
                <a:lnTo>
                  <a:pt x="1043177" y="586739"/>
                </a:lnTo>
                <a:lnTo>
                  <a:pt x="1041571" y="601198"/>
                </a:lnTo>
                <a:lnTo>
                  <a:pt x="1020307" y="636324"/>
                </a:lnTo>
                <a:lnTo>
                  <a:pt x="981789" y="651784"/>
                </a:lnTo>
                <a:lnTo>
                  <a:pt x="65277" y="651890"/>
                </a:lnTo>
                <a:lnTo>
                  <a:pt x="50826" y="650294"/>
                </a:lnTo>
                <a:lnTo>
                  <a:pt x="15655" y="629112"/>
                </a:lnTo>
                <a:lnTo>
                  <a:pt x="113" y="5906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4215" y="2400426"/>
            <a:ext cx="181610" cy="1304290"/>
          </a:xfrm>
          <a:custGeom>
            <a:avLst/>
            <a:gdLst/>
            <a:ahLst/>
            <a:cxnLst/>
            <a:rect l="l" t="t" r="r" b="b"/>
            <a:pathLst>
              <a:path w="181609" h="1304289">
                <a:moveTo>
                  <a:pt x="0" y="0"/>
                </a:moveTo>
                <a:lnTo>
                  <a:pt x="0" y="1304036"/>
                </a:lnTo>
                <a:lnTo>
                  <a:pt x="181101" y="1304036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35317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8026" y="0"/>
                </a:moveTo>
                <a:lnTo>
                  <a:pt x="61402" y="112"/>
                </a:lnTo>
                <a:lnTo>
                  <a:pt x="22851" y="15643"/>
                </a:lnTo>
                <a:lnTo>
                  <a:pt x="1603" y="50745"/>
                </a:lnTo>
                <a:lnTo>
                  <a:pt x="0" y="65150"/>
                </a:lnTo>
                <a:lnTo>
                  <a:pt x="118" y="590715"/>
                </a:lnTo>
                <a:lnTo>
                  <a:pt x="15690" y="629207"/>
                </a:lnTo>
                <a:lnTo>
                  <a:pt x="50840" y="650417"/>
                </a:lnTo>
                <a:lnTo>
                  <a:pt x="65277" y="652018"/>
                </a:lnTo>
                <a:lnTo>
                  <a:pt x="981889" y="651904"/>
                </a:lnTo>
                <a:lnTo>
                  <a:pt x="1020348" y="636362"/>
                </a:lnTo>
                <a:lnTo>
                  <a:pt x="1041575" y="601191"/>
                </a:lnTo>
                <a:lnTo>
                  <a:pt x="1043177" y="586740"/>
                </a:lnTo>
                <a:lnTo>
                  <a:pt x="1043070" y="61388"/>
                </a:lnTo>
                <a:lnTo>
                  <a:pt x="1027569" y="22870"/>
                </a:lnTo>
                <a:lnTo>
                  <a:pt x="992446" y="1606"/>
                </a:lnTo>
                <a:lnTo>
                  <a:pt x="978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35317" y="337845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150"/>
                </a:moveTo>
                <a:lnTo>
                  <a:pt x="13379" y="25639"/>
                </a:lnTo>
                <a:lnTo>
                  <a:pt x="47212" y="2528"/>
                </a:lnTo>
                <a:lnTo>
                  <a:pt x="978026" y="0"/>
                </a:lnTo>
                <a:lnTo>
                  <a:pt x="992446" y="1606"/>
                </a:lnTo>
                <a:lnTo>
                  <a:pt x="1027569" y="22870"/>
                </a:lnTo>
                <a:lnTo>
                  <a:pt x="1043070" y="61388"/>
                </a:lnTo>
                <a:lnTo>
                  <a:pt x="1043177" y="586740"/>
                </a:lnTo>
                <a:lnTo>
                  <a:pt x="1041575" y="601191"/>
                </a:lnTo>
                <a:lnTo>
                  <a:pt x="1020348" y="636362"/>
                </a:lnTo>
                <a:lnTo>
                  <a:pt x="981889" y="651904"/>
                </a:lnTo>
                <a:lnTo>
                  <a:pt x="65277" y="652018"/>
                </a:lnTo>
                <a:lnTo>
                  <a:pt x="50840" y="650417"/>
                </a:lnTo>
                <a:lnTo>
                  <a:pt x="15690" y="629207"/>
                </a:lnTo>
                <a:lnTo>
                  <a:pt x="118" y="5907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54215" y="2400426"/>
            <a:ext cx="181610" cy="2118995"/>
          </a:xfrm>
          <a:custGeom>
            <a:avLst/>
            <a:gdLst/>
            <a:ahLst/>
            <a:cxnLst/>
            <a:rect l="l" t="t" r="r" b="b"/>
            <a:pathLst>
              <a:path w="181609" h="2118995">
                <a:moveTo>
                  <a:pt x="0" y="0"/>
                </a:moveTo>
                <a:lnTo>
                  <a:pt x="0" y="2118995"/>
                </a:lnTo>
                <a:lnTo>
                  <a:pt x="181101" y="2118995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5317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8026" y="0"/>
                </a:moveTo>
                <a:lnTo>
                  <a:pt x="61402" y="112"/>
                </a:lnTo>
                <a:lnTo>
                  <a:pt x="22851" y="15643"/>
                </a:lnTo>
                <a:lnTo>
                  <a:pt x="1603" y="50745"/>
                </a:lnTo>
                <a:lnTo>
                  <a:pt x="0" y="65150"/>
                </a:lnTo>
                <a:lnTo>
                  <a:pt x="118" y="590715"/>
                </a:lnTo>
                <a:lnTo>
                  <a:pt x="15690" y="629207"/>
                </a:lnTo>
                <a:lnTo>
                  <a:pt x="50840" y="650417"/>
                </a:lnTo>
                <a:lnTo>
                  <a:pt x="65277" y="652018"/>
                </a:lnTo>
                <a:lnTo>
                  <a:pt x="981889" y="651904"/>
                </a:lnTo>
                <a:lnTo>
                  <a:pt x="1020348" y="636362"/>
                </a:lnTo>
                <a:lnTo>
                  <a:pt x="1041575" y="601191"/>
                </a:lnTo>
                <a:lnTo>
                  <a:pt x="1043177" y="586739"/>
                </a:lnTo>
                <a:lnTo>
                  <a:pt x="1043070" y="61388"/>
                </a:lnTo>
                <a:lnTo>
                  <a:pt x="1027569" y="22870"/>
                </a:lnTo>
                <a:lnTo>
                  <a:pt x="992446" y="1606"/>
                </a:lnTo>
                <a:lnTo>
                  <a:pt x="978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35317" y="4193413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150"/>
                </a:moveTo>
                <a:lnTo>
                  <a:pt x="13379" y="25639"/>
                </a:lnTo>
                <a:lnTo>
                  <a:pt x="47212" y="2528"/>
                </a:lnTo>
                <a:lnTo>
                  <a:pt x="978026" y="0"/>
                </a:lnTo>
                <a:lnTo>
                  <a:pt x="992446" y="1606"/>
                </a:lnTo>
                <a:lnTo>
                  <a:pt x="1027569" y="22870"/>
                </a:lnTo>
                <a:lnTo>
                  <a:pt x="1043070" y="61388"/>
                </a:lnTo>
                <a:lnTo>
                  <a:pt x="1043177" y="586739"/>
                </a:lnTo>
                <a:lnTo>
                  <a:pt x="1041575" y="601191"/>
                </a:lnTo>
                <a:lnTo>
                  <a:pt x="1020348" y="636362"/>
                </a:lnTo>
                <a:lnTo>
                  <a:pt x="981889" y="651904"/>
                </a:lnTo>
                <a:lnTo>
                  <a:pt x="65277" y="652018"/>
                </a:lnTo>
                <a:lnTo>
                  <a:pt x="50840" y="650417"/>
                </a:lnTo>
                <a:lnTo>
                  <a:pt x="15690" y="629207"/>
                </a:lnTo>
                <a:lnTo>
                  <a:pt x="118" y="590715"/>
                </a:lnTo>
                <a:lnTo>
                  <a:pt x="0" y="6515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288530" y="2638425"/>
            <a:ext cx="939165" cy="2059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1320"/>
              </a:lnSpc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j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Ç</a:t>
            </a:r>
            <a:r>
              <a:rPr sz="1200" dirty="0">
                <a:latin typeface="Calibri"/>
                <a:cs typeface="Calibri"/>
              </a:rPr>
              <a:t>ı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tıları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ın 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ont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olü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90170" marR="83185" algn="ctr">
              <a:lnSpc>
                <a:spcPts val="1320"/>
              </a:lnSpc>
              <a:spcBef>
                <a:spcPts val="1075"/>
              </a:spcBef>
            </a:pP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tılımcıla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Ö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gü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vs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iler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50">
              <a:latin typeface="Times New Roman"/>
              <a:cs typeface="Times New Roman"/>
            </a:endParaRPr>
          </a:p>
          <a:p>
            <a:pPr marL="635" algn="ctr">
              <a:lnSpc>
                <a:spcPts val="1380"/>
              </a:lnSpc>
            </a:pPr>
            <a:r>
              <a:rPr sz="1200" spc="-85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ım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ağıtım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Pa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aşım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054215" y="2400426"/>
            <a:ext cx="181610" cy="2934335"/>
          </a:xfrm>
          <a:custGeom>
            <a:avLst/>
            <a:gdLst/>
            <a:ahLst/>
            <a:cxnLst/>
            <a:rect l="l" t="t" r="r" b="b"/>
            <a:pathLst>
              <a:path w="181609" h="2934335">
                <a:moveTo>
                  <a:pt x="0" y="0"/>
                </a:moveTo>
                <a:lnTo>
                  <a:pt x="0" y="2933954"/>
                </a:lnTo>
                <a:lnTo>
                  <a:pt x="181101" y="2933954"/>
                </a:lnTo>
              </a:path>
            </a:pathLst>
          </a:custGeom>
          <a:ln w="25399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35317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978026" y="0"/>
                </a:moveTo>
                <a:lnTo>
                  <a:pt x="61302" y="118"/>
                </a:lnTo>
                <a:lnTo>
                  <a:pt x="22810" y="15690"/>
                </a:lnTo>
                <a:lnTo>
                  <a:pt x="1600" y="50840"/>
                </a:lnTo>
                <a:lnTo>
                  <a:pt x="0" y="65277"/>
                </a:lnTo>
                <a:lnTo>
                  <a:pt x="115" y="590701"/>
                </a:lnTo>
                <a:lnTo>
                  <a:pt x="15669" y="629180"/>
                </a:lnTo>
                <a:lnTo>
                  <a:pt x="50831" y="650391"/>
                </a:lnTo>
                <a:lnTo>
                  <a:pt x="65277" y="651992"/>
                </a:lnTo>
                <a:lnTo>
                  <a:pt x="981829" y="651883"/>
                </a:lnTo>
                <a:lnTo>
                  <a:pt x="1020323" y="636373"/>
                </a:lnTo>
                <a:lnTo>
                  <a:pt x="1041573" y="601230"/>
                </a:lnTo>
                <a:lnTo>
                  <a:pt x="1043177" y="586790"/>
                </a:lnTo>
                <a:lnTo>
                  <a:pt x="1043065" y="61402"/>
                </a:lnTo>
                <a:lnTo>
                  <a:pt x="1027534" y="22851"/>
                </a:lnTo>
                <a:lnTo>
                  <a:pt x="992432" y="1603"/>
                </a:lnTo>
                <a:lnTo>
                  <a:pt x="978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35317" y="5008371"/>
            <a:ext cx="1043305" cy="652145"/>
          </a:xfrm>
          <a:custGeom>
            <a:avLst/>
            <a:gdLst/>
            <a:ahLst/>
            <a:cxnLst/>
            <a:rect l="l" t="t" r="r" b="b"/>
            <a:pathLst>
              <a:path w="1043304" h="652145">
                <a:moveTo>
                  <a:pt x="0" y="65277"/>
                </a:moveTo>
                <a:lnTo>
                  <a:pt x="13354" y="25696"/>
                </a:lnTo>
                <a:lnTo>
                  <a:pt x="47133" y="2551"/>
                </a:lnTo>
                <a:lnTo>
                  <a:pt x="978026" y="0"/>
                </a:lnTo>
                <a:lnTo>
                  <a:pt x="992432" y="1603"/>
                </a:lnTo>
                <a:lnTo>
                  <a:pt x="1027534" y="22851"/>
                </a:lnTo>
                <a:lnTo>
                  <a:pt x="1043065" y="61402"/>
                </a:lnTo>
                <a:lnTo>
                  <a:pt x="1043177" y="586790"/>
                </a:lnTo>
                <a:lnTo>
                  <a:pt x="1041573" y="601230"/>
                </a:lnTo>
                <a:lnTo>
                  <a:pt x="1020323" y="636373"/>
                </a:lnTo>
                <a:lnTo>
                  <a:pt x="981829" y="651883"/>
                </a:lnTo>
                <a:lnTo>
                  <a:pt x="65277" y="651992"/>
                </a:lnTo>
                <a:lnTo>
                  <a:pt x="50831" y="650391"/>
                </a:lnTo>
                <a:lnTo>
                  <a:pt x="15669" y="629180"/>
                </a:lnTo>
                <a:lnTo>
                  <a:pt x="115" y="590701"/>
                </a:lnTo>
                <a:lnTo>
                  <a:pt x="0" y="6527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441183" y="5167629"/>
            <a:ext cx="63436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5080" indent="-116205">
              <a:lnSpc>
                <a:spcPts val="1320"/>
              </a:lnSpc>
            </a:pPr>
            <a:r>
              <a:rPr sz="1200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ü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dür</a:t>
            </a:r>
            <a:r>
              <a:rPr sz="1200" spc="5" dirty="0">
                <a:latin typeface="Calibri"/>
                <a:cs typeface="Calibri"/>
              </a:rPr>
              <a:t>ü</a:t>
            </a:r>
            <a:r>
              <a:rPr sz="1200" dirty="0">
                <a:latin typeface="Calibri"/>
                <a:cs typeface="Calibri"/>
              </a:rPr>
              <a:t>le bilirlik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</a:t>
            </a:r>
            <a:r>
              <a:rPr spc="-15" dirty="0"/>
              <a:t>ç</a:t>
            </a:r>
            <a:r>
              <a:rPr spc="-2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83804"/>
            <a:ext cx="58610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eml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rden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tçe 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31" y="2122963"/>
            <a:ext cx="4222750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455" indent="-452755">
              <a:lnSpc>
                <a:spcPct val="100000"/>
              </a:lnSpc>
              <a:buFont typeface="Arial"/>
              <a:buAutoNum type="arabicPeriod"/>
              <a:tabLst>
                <a:tab pos="466090" algn="l"/>
              </a:tabLst>
            </a:pPr>
            <a:r>
              <a:rPr sz="2400" dirty="0">
                <a:latin typeface="Arial"/>
                <a:cs typeface="Arial"/>
              </a:rPr>
              <a:t>Proje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yönet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uygu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ama</a:t>
            </a:r>
            <a:endParaRPr sz="2400">
              <a:latin typeface="Arial"/>
              <a:cs typeface="Arial"/>
            </a:endParaRPr>
          </a:p>
          <a:p>
            <a:pPr marL="465455" indent="-452755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6609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usaş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rı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topla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rı</a:t>
            </a:r>
            <a:endParaRPr sz="2400">
              <a:latin typeface="Arial"/>
              <a:cs typeface="Arial"/>
            </a:endParaRPr>
          </a:p>
          <a:p>
            <a:pPr marL="465455" indent="-452755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66090" algn="l"/>
              </a:tabLst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kri ç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kt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465455" indent="-452755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66090" algn="l"/>
              </a:tabLst>
            </a:pPr>
            <a:r>
              <a:rPr sz="2400" dirty="0">
                <a:latin typeface="Arial"/>
                <a:cs typeface="Arial"/>
              </a:rPr>
              <a:t>Ç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rpan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etkili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faal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yetler</a:t>
            </a:r>
            <a:endParaRPr sz="2400">
              <a:latin typeface="Arial"/>
              <a:cs typeface="Arial"/>
            </a:endParaRPr>
          </a:p>
          <a:p>
            <a:pPr marL="465455" indent="-452755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66090" algn="l"/>
              </a:tabLst>
            </a:pPr>
            <a:r>
              <a:rPr sz="2400" dirty="0">
                <a:latin typeface="Arial"/>
                <a:cs typeface="Arial"/>
              </a:rPr>
              <a:t>İs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giderl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6.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364" y="4317911"/>
            <a:ext cx="26701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Özel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tiyaç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steği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4755" y="4014215"/>
            <a:ext cx="704088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9055" y="4116323"/>
            <a:ext cx="527303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4038600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4038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29790" y="1010"/>
                </a:lnTo>
                <a:lnTo>
                  <a:pt x="378027" y="8861"/>
                </a:lnTo>
                <a:lnTo>
                  <a:pt x="423416" y="23961"/>
                </a:lnTo>
                <a:lnTo>
                  <a:pt x="465328" y="45680"/>
                </a:lnTo>
                <a:lnTo>
                  <a:pt x="503135" y="73391"/>
                </a:lnTo>
                <a:lnTo>
                  <a:pt x="536208" y="106464"/>
                </a:lnTo>
                <a:lnTo>
                  <a:pt x="563919" y="144271"/>
                </a:lnTo>
                <a:lnTo>
                  <a:pt x="585638" y="186183"/>
                </a:lnTo>
                <a:lnTo>
                  <a:pt x="600738" y="231572"/>
                </a:lnTo>
                <a:lnTo>
                  <a:pt x="608589" y="279809"/>
                </a:lnTo>
                <a:lnTo>
                  <a:pt x="609600" y="304800"/>
                </a:lnTo>
                <a:lnTo>
                  <a:pt x="608589" y="329790"/>
                </a:lnTo>
                <a:lnTo>
                  <a:pt x="600738" y="378027"/>
                </a:lnTo>
                <a:lnTo>
                  <a:pt x="585638" y="423416"/>
                </a:lnTo>
                <a:lnTo>
                  <a:pt x="563919" y="465328"/>
                </a:lnTo>
                <a:lnTo>
                  <a:pt x="536208" y="503135"/>
                </a:lnTo>
                <a:lnTo>
                  <a:pt x="503135" y="536208"/>
                </a:lnTo>
                <a:lnTo>
                  <a:pt x="465328" y="563919"/>
                </a:lnTo>
                <a:lnTo>
                  <a:pt x="423416" y="585638"/>
                </a:lnTo>
                <a:lnTo>
                  <a:pt x="378027" y="600738"/>
                </a:lnTo>
                <a:lnTo>
                  <a:pt x="329790" y="608589"/>
                </a:lnTo>
                <a:lnTo>
                  <a:pt x="304800" y="609600"/>
                </a:lnTo>
                <a:lnTo>
                  <a:pt x="279809" y="608589"/>
                </a:lnTo>
                <a:lnTo>
                  <a:pt x="231572" y="600738"/>
                </a:lnTo>
                <a:lnTo>
                  <a:pt x="186183" y="585638"/>
                </a:lnTo>
                <a:lnTo>
                  <a:pt x="144271" y="563919"/>
                </a:lnTo>
                <a:lnTo>
                  <a:pt x="106464" y="536208"/>
                </a:lnTo>
                <a:lnTo>
                  <a:pt x="73391" y="503135"/>
                </a:lnTo>
                <a:lnTo>
                  <a:pt x="45680" y="465328"/>
                </a:lnTo>
                <a:lnTo>
                  <a:pt x="23961" y="423416"/>
                </a:lnTo>
                <a:lnTo>
                  <a:pt x="8861" y="378027"/>
                </a:lnTo>
                <a:lnTo>
                  <a:pt x="1010" y="32979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6822" y="4236339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2476" y="4014215"/>
            <a:ext cx="704088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6776" y="4116323"/>
            <a:ext cx="527303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9720" y="4038600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9720" y="4038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29790" y="1010"/>
                </a:lnTo>
                <a:lnTo>
                  <a:pt x="378027" y="8861"/>
                </a:lnTo>
                <a:lnTo>
                  <a:pt x="423416" y="23961"/>
                </a:lnTo>
                <a:lnTo>
                  <a:pt x="465328" y="45680"/>
                </a:lnTo>
                <a:lnTo>
                  <a:pt x="503135" y="73391"/>
                </a:lnTo>
                <a:lnTo>
                  <a:pt x="536208" y="106464"/>
                </a:lnTo>
                <a:lnTo>
                  <a:pt x="563919" y="144271"/>
                </a:lnTo>
                <a:lnTo>
                  <a:pt x="585638" y="186183"/>
                </a:lnTo>
                <a:lnTo>
                  <a:pt x="600738" y="231572"/>
                </a:lnTo>
                <a:lnTo>
                  <a:pt x="608589" y="279809"/>
                </a:lnTo>
                <a:lnTo>
                  <a:pt x="609600" y="304800"/>
                </a:lnTo>
                <a:lnTo>
                  <a:pt x="608589" y="329790"/>
                </a:lnTo>
                <a:lnTo>
                  <a:pt x="600738" y="378027"/>
                </a:lnTo>
                <a:lnTo>
                  <a:pt x="585638" y="423416"/>
                </a:lnTo>
                <a:lnTo>
                  <a:pt x="563919" y="465328"/>
                </a:lnTo>
                <a:lnTo>
                  <a:pt x="536208" y="503135"/>
                </a:lnTo>
                <a:lnTo>
                  <a:pt x="503135" y="536208"/>
                </a:lnTo>
                <a:lnTo>
                  <a:pt x="465328" y="563919"/>
                </a:lnTo>
                <a:lnTo>
                  <a:pt x="423416" y="585638"/>
                </a:lnTo>
                <a:lnTo>
                  <a:pt x="378027" y="600738"/>
                </a:lnTo>
                <a:lnTo>
                  <a:pt x="329790" y="608589"/>
                </a:lnTo>
                <a:lnTo>
                  <a:pt x="304800" y="609600"/>
                </a:lnTo>
                <a:lnTo>
                  <a:pt x="279809" y="608589"/>
                </a:lnTo>
                <a:lnTo>
                  <a:pt x="231572" y="600738"/>
                </a:lnTo>
                <a:lnTo>
                  <a:pt x="186183" y="585638"/>
                </a:lnTo>
                <a:lnTo>
                  <a:pt x="144271" y="563919"/>
                </a:lnTo>
                <a:lnTo>
                  <a:pt x="106464" y="536208"/>
                </a:lnTo>
                <a:lnTo>
                  <a:pt x="73391" y="503135"/>
                </a:lnTo>
                <a:lnTo>
                  <a:pt x="45680" y="465328"/>
                </a:lnTo>
                <a:lnTo>
                  <a:pt x="23961" y="423416"/>
                </a:lnTo>
                <a:lnTo>
                  <a:pt x="8861" y="378027"/>
                </a:lnTo>
                <a:lnTo>
                  <a:pt x="1010" y="32979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14542" y="4236339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01155" y="4014215"/>
            <a:ext cx="704088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15455" y="4116323"/>
            <a:ext cx="527303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8400" y="4038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400" y="4038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29790" y="1010"/>
                </a:lnTo>
                <a:lnTo>
                  <a:pt x="378027" y="8861"/>
                </a:lnTo>
                <a:lnTo>
                  <a:pt x="423416" y="23961"/>
                </a:lnTo>
                <a:lnTo>
                  <a:pt x="465328" y="45680"/>
                </a:lnTo>
                <a:lnTo>
                  <a:pt x="503135" y="73391"/>
                </a:lnTo>
                <a:lnTo>
                  <a:pt x="536208" y="106464"/>
                </a:lnTo>
                <a:lnTo>
                  <a:pt x="563919" y="144271"/>
                </a:lnTo>
                <a:lnTo>
                  <a:pt x="585638" y="186183"/>
                </a:lnTo>
                <a:lnTo>
                  <a:pt x="600738" y="231572"/>
                </a:lnTo>
                <a:lnTo>
                  <a:pt x="608589" y="279809"/>
                </a:lnTo>
                <a:lnTo>
                  <a:pt x="609600" y="304800"/>
                </a:lnTo>
                <a:lnTo>
                  <a:pt x="608589" y="329790"/>
                </a:lnTo>
                <a:lnTo>
                  <a:pt x="600738" y="378027"/>
                </a:lnTo>
                <a:lnTo>
                  <a:pt x="585638" y="423416"/>
                </a:lnTo>
                <a:lnTo>
                  <a:pt x="563919" y="465328"/>
                </a:lnTo>
                <a:lnTo>
                  <a:pt x="536208" y="503135"/>
                </a:lnTo>
                <a:lnTo>
                  <a:pt x="503135" y="536208"/>
                </a:lnTo>
                <a:lnTo>
                  <a:pt x="465328" y="563919"/>
                </a:lnTo>
                <a:lnTo>
                  <a:pt x="423416" y="585638"/>
                </a:lnTo>
                <a:lnTo>
                  <a:pt x="378027" y="600738"/>
                </a:lnTo>
                <a:lnTo>
                  <a:pt x="329790" y="608589"/>
                </a:lnTo>
                <a:lnTo>
                  <a:pt x="304800" y="609600"/>
                </a:lnTo>
                <a:lnTo>
                  <a:pt x="279809" y="608589"/>
                </a:lnTo>
                <a:lnTo>
                  <a:pt x="231572" y="600738"/>
                </a:lnTo>
                <a:lnTo>
                  <a:pt x="186183" y="585638"/>
                </a:lnTo>
                <a:lnTo>
                  <a:pt x="144271" y="563919"/>
                </a:lnTo>
                <a:lnTo>
                  <a:pt x="106464" y="536208"/>
                </a:lnTo>
                <a:lnTo>
                  <a:pt x="73391" y="503135"/>
                </a:lnTo>
                <a:lnTo>
                  <a:pt x="45680" y="465328"/>
                </a:lnTo>
                <a:lnTo>
                  <a:pt x="23961" y="423416"/>
                </a:lnTo>
                <a:lnTo>
                  <a:pt x="8861" y="378027"/>
                </a:lnTo>
                <a:lnTo>
                  <a:pt x="1010" y="32979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83222" y="4236339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9356" y="4014215"/>
            <a:ext cx="704088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53656" y="4116323"/>
            <a:ext cx="527303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86600" y="4038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0" y="40386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29790" y="1010"/>
                </a:lnTo>
                <a:lnTo>
                  <a:pt x="378027" y="8861"/>
                </a:lnTo>
                <a:lnTo>
                  <a:pt x="423416" y="23961"/>
                </a:lnTo>
                <a:lnTo>
                  <a:pt x="465328" y="45680"/>
                </a:lnTo>
                <a:lnTo>
                  <a:pt x="503135" y="73391"/>
                </a:lnTo>
                <a:lnTo>
                  <a:pt x="536208" y="106464"/>
                </a:lnTo>
                <a:lnTo>
                  <a:pt x="563919" y="144271"/>
                </a:lnTo>
                <a:lnTo>
                  <a:pt x="585638" y="186183"/>
                </a:lnTo>
                <a:lnTo>
                  <a:pt x="600738" y="231572"/>
                </a:lnTo>
                <a:lnTo>
                  <a:pt x="608589" y="279809"/>
                </a:lnTo>
                <a:lnTo>
                  <a:pt x="609600" y="304800"/>
                </a:lnTo>
                <a:lnTo>
                  <a:pt x="608589" y="329790"/>
                </a:lnTo>
                <a:lnTo>
                  <a:pt x="600738" y="378027"/>
                </a:lnTo>
                <a:lnTo>
                  <a:pt x="585638" y="423416"/>
                </a:lnTo>
                <a:lnTo>
                  <a:pt x="563919" y="465328"/>
                </a:lnTo>
                <a:lnTo>
                  <a:pt x="536208" y="503135"/>
                </a:lnTo>
                <a:lnTo>
                  <a:pt x="503135" y="536208"/>
                </a:lnTo>
                <a:lnTo>
                  <a:pt x="465328" y="563919"/>
                </a:lnTo>
                <a:lnTo>
                  <a:pt x="423416" y="585638"/>
                </a:lnTo>
                <a:lnTo>
                  <a:pt x="378027" y="600738"/>
                </a:lnTo>
                <a:lnTo>
                  <a:pt x="329790" y="608589"/>
                </a:lnTo>
                <a:lnTo>
                  <a:pt x="304800" y="609600"/>
                </a:lnTo>
                <a:lnTo>
                  <a:pt x="279809" y="608589"/>
                </a:lnTo>
                <a:lnTo>
                  <a:pt x="231572" y="600738"/>
                </a:lnTo>
                <a:lnTo>
                  <a:pt x="186183" y="585638"/>
                </a:lnTo>
                <a:lnTo>
                  <a:pt x="144271" y="563919"/>
                </a:lnTo>
                <a:lnTo>
                  <a:pt x="106464" y="536208"/>
                </a:lnTo>
                <a:lnTo>
                  <a:pt x="73391" y="503135"/>
                </a:lnTo>
                <a:lnTo>
                  <a:pt x="45680" y="465328"/>
                </a:lnTo>
                <a:lnTo>
                  <a:pt x="23961" y="423416"/>
                </a:lnTo>
                <a:lnTo>
                  <a:pt x="8861" y="378027"/>
                </a:lnTo>
                <a:lnTo>
                  <a:pt x="1010" y="32979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21677" y="4236339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48555" y="4591811"/>
            <a:ext cx="1595627" cy="39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03420" y="4615941"/>
            <a:ext cx="1485900" cy="299085"/>
          </a:xfrm>
          <a:custGeom>
            <a:avLst/>
            <a:gdLst/>
            <a:ahLst/>
            <a:cxnLst/>
            <a:rect l="l" t="t" r="r" b="b"/>
            <a:pathLst>
              <a:path w="1485900" h="299085">
                <a:moveTo>
                  <a:pt x="1485900" y="13207"/>
                </a:moveTo>
                <a:lnTo>
                  <a:pt x="1476176" y="59569"/>
                </a:lnTo>
                <a:lnTo>
                  <a:pt x="1448025" y="103544"/>
                </a:lnTo>
                <a:lnTo>
                  <a:pt x="1402976" y="144546"/>
                </a:lnTo>
                <a:lnTo>
                  <a:pt x="1342558" y="181987"/>
                </a:lnTo>
                <a:lnTo>
                  <a:pt x="1307064" y="199189"/>
                </a:lnTo>
                <a:lnTo>
                  <a:pt x="1268301" y="215280"/>
                </a:lnTo>
                <a:lnTo>
                  <a:pt x="1226460" y="230188"/>
                </a:lnTo>
                <a:lnTo>
                  <a:pt x="1181733" y="243837"/>
                </a:lnTo>
                <a:lnTo>
                  <a:pt x="1134311" y="256156"/>
                </a:lnTo>
                <a:lnTo>
                  <a:pt x="1084385" y="267071"/>
                </a:lnTo>
                <a:lnTo>
                  <a:pt x="1032146" y="276508"/>
                </a:lnTo>
                <a:lnTo>
                  <a:pt x="977786" y="284394"/>
                </a:lnTo>
                <a:lnTo>
                  <a:pt x="921495" y="290655"/>
                </a:lnTo>
                <a:lnTo>
                  <a:pt x="863464" y="295219"/>
                </a:lnTo>
                <a:lnTo>
                  <a:pt x="803885" y="298011"/>
                </a:lnTo>
                <a:lnTo>
                  <a:pt x="742950" y="298957"/>
                </a:lnTo>
                <a:lnTo>
                  <a:pt x="682014" y="298011"/>
                </a:lnTo>
                <a:lnTo>
                  <a:pt x="622435" y="295219"/>
                </a:lnTo>
                <a:lnTo>
                  <a:pt x="564404" y="290655"/>
                </a:lnTo>
                <a:lnTo>
                  <a:pt x="508113" y="284394"/>
                </a:lnTo>
                <a:lnTo>
                  <a:pt x="453753" y="276508"/>
                </a:lnTo>
                <a:lnTo>
                  <a:pt x="401514" y="267071"/>
                </a:lnTo>
                <a:lnTo>
                  <a:pt x="351588" y="256156"/>
                </a:lnTo>
                <a:lnTo>
                  <a:pt x="304166" y="243837"/>
                </a:lnTo>
                <a:lnTo>
                  <a:pt x="259439" y="230188"/>
                </a:lnTo>
                <a:lnTo>
                  <a:pt x="217598" y="215280"/>
                </a:lnTo>
                <a:lnTo>
                  <a:pt x="178835" y="199189"/>
                </a:lnTo>
                <a:lnTo>
                  <a:pt x="143341" y="181987"/>
                </a:lnTo>
                <a:lnTo>
                  <a:pt x="82923" y="144546"/>
                </a:lnTo>
                <a:lnTo>
                  <a:pt x="37874" y="103544"/>
                </a:lnTo>
                <a:lnTo>
                  <a:pt x="9723" y="59569"/>
                </a:lnTo>
                <a:lnTo>
                  <a:pt x="0" y="13207"/>
                </a:lnTo>
                <a:lnTo>
                  <a:pt x="0" y="8762"/>
                </a:lnTo>
                <a:lnTo>
                  <a:pt x="253" y="4444"/>
                </a:lnTo>
                <a:lnTo>
                  <a:pt x="762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5111" y="4751832"/>
            <a:ext cx="3643884" cy="886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80738" y="4774438"/>
            <a:ext cx="3536315" cy="788670"/>
          </a:xfrm>
          <a:custGeom>
            <a:avLst/>
            <a:gdLst/>
            <a:ahLst/>
            <a:cxnLst/>
            <a:rect l="l" t="t" r="r" b="b"/>
            <a:pathLst>
              <a:path w="3536315" h="788670">
                <a:moveTo>
                  <a:pt x="3536061" y="282194"/>
                </a:moveTo>
                <a:lnTo>
                  <a:pt x="3475171" y="342248"/>
                </a:lnTo>
                <a:lnTo>
                  <a:pt x="3404506" y="399044"/>
                </a:lnTo>
                <a:lnTo>
                  <a:pt x="3324676" y="452465"/>
                </a:lnTo>
                <a:lnTo>
                  <a:pt x="3236295" y="502395"/>
                </a:lnTo>
                <a:lnTo>
                  <a:pt x="3139973" y="548719"/>
                </a:lnTo>
                <a:lnTo>
                  <a:pt x="3036324" y="591321"/>
                </a:lnTo>
                <a:lnTo>
                  <a:pt x="2925958" y="630086"/>
                </a:lnTo>
                <a:lnTo>
                  <a:pt x="2809488" y="664897"/>
                </a:lnTo>
                <a:lnTo>
                  <a:pt x="2687527" y="695639"/>
                </a:lnTo>
                <a:lnTo>
                  <a:pt x="2560685" y="722196"/>
                </a:lnTo>
                <a:lnTo>
                  <a:pt x="2429575" y="744453"/>
                </a:lnTo>
                <a:lnTo>
                  <a:pt x="2294808" y="762294"/>
                </a:lnTo>
                <a:lnTo>
                  <a:pt x="2156998" y="775603"/>
                </a:lnTo>
                <a:lnTo>
                  <a:pt x="2016755" y="784264"/>
                </a:lnTo>
                <a:lnTo>
                  <a:pt x="1874692" y="788162"/>
                </a:lnTo>
                <a:lnTo>
                  <a:pt x="1731421" y="787181"/>
                </a:lnTo>
                <a:lnTo>
                  <a:pt x="1587554" y="781206"/>
                </a:lnTo>
                <a:lnTo>
                  <a:pt x="1443702" y="770120"/>
                </a:lnTo>
                <a:lnTo>
                  <a:pt x="1300478" y="753808"/>
                </a:lnTo>
                <a:lnTo>
                  <a:pt x="1158494" y="732155"/>
                </a:lnTo>
                <a:lnTo>
                  <a:pt x="1056766" y="713028"/>
                </a:lnTo>
                <a:lnTo>
                  <a:pt x="958686" y="691454"/>
                </a:lnTo>
                <a:lnTo>
                  <a:pt x="864416" y="667533"/>
                </a:lnTo>
                <a:lnTo>
                  <a:pt x="774114" y="641368"/>
                </a:lnTo>
                <a:lnTo>
                  <a:pt x="687943" y="613058"/>
                </a:lnTo>
                <a:lnTo>
                  <a:pt x="606061" y="582706"/>
                </a:lnTo>
                <a:lnTo>
                  <a:pt x="528630" y="550413"/>
                </a:lnTo>
                <a:lnTo>
                  <a:pt x="455810" y="516279"/>
                </a:lnTo>
                <a:lnTo>
                  <a:pt x="387761" y="480406"/>
                </a:lnTo>
                <a:lnTo>
                  <a:pt x="324643" y="442896"/>
                </a:lnTo>
                <a:lnTo>
                  <a:pt x="266618" y="403850"/>
                </a:lnTo>
                <a:lnTo>
                  <a:pt x="213845" y="363368"/>
                </a:lnTo>
                <a:lnTo>
                  <a:pt x="166485" y="321552"/>
                </a:lnTo>
                <a:lnTo>
                  <a:pt x="124699" y="278504"/>
                </a:lnTo>
                <a:lnTo>
                  <a:pt x="88645" y="234324"/>
                </a:lnTo>
                <a:lnTo>
                  <a:pt x="58487" y="189115"/>
                </a:lnTo>
                <a:lnTo>
                  <a:pt x="34382" y="142976"/>
                </a:lnTo>
                <a:lnTo>
                  <a:pt x="16492" y="96010"/>
                </a:lnTo>
                <a:lnTo>
                  <a:pt x="4978" y="48317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76698" y="4906898"/>
            <a:ext cx="3003550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LLP</a:t>
            </a:r>
            <a:r>
              <a:rPr sz="18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1800" spc="-3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ak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lı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LL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Leo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3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ili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ans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eri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Bütçe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270"/>
            <a:ext cx="5904865" cy="296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ngi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mlerden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bütçe 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ep 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820419" lvl="1" indent="-452755">
              <a:lnSpc>
                <a:spcPct val="100000"/>
              </a:lnSpc>
              <a:buFont typeface="Arial"/>
              <a:buAutoNum type="arabicPeriod"/>
              <a:tabLst>
                <a:tab pos="821055" algn="l"/>
              </a:tabLst>
            </a:pPr>
            <a:r>
              <a:rPr sz="2400" b="1" dirty="0">
                <a:latin typeface="Arial"/>
                <a:cs typeface="Arial"/>
              </a:rPr>
              <a:t>Proje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önetimi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gulama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ordi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atör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ruluş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ayl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ş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1613535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rim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Maliy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st)</a:t>
            </a:r>
            <a:endParaRPr sz="24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16135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azla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ayl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275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</a:t>
            </a:r>
            <a:r>
              <a:rPr spc="-15" dirty="0"/>
              <a:t>ç</a:t>
            </a:r>
            <a:r>
              <a:rPr spc="-2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07470"/>
            <a:ext cx="7513320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Han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rden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bütçe 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ep 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91210" lvl="1" indent="-423545">
              <a:lnSpc>
                <a:spcPct val="100000"/>
              </a:lnSpc>
              <a:buFont typeface="Arial"/>
              <a:buAutoNum type="arabicPeriod" startAt="2"/>
              <a:tabLst>
                <a:tab pos="791845" algn="l"/>
              </a:tabLst>
            </a:pPr>
            <a:r>
              <a:rPr sz="2400" b="1" dirty="0">
                <a:latin typeface="Arial"/>
                <a:cs typeface="Arial"/>
              </a:rPr>
              <a:t>Ulusaşırı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proje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top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antılar</a:t>
            </a:r>
            <a:r>
              <a:rPr sz="2400" b="1" spc="5" dirty="0">
                <a:latin typeface="Arial"/>
                <a:cs typeface="Arial"/>
              </a:rPr>
              <a:t>ı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490980" lvl="2" indent="-35496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1491615" algn="l"/>
              </a:tabLst>
            </a:pPr>
            <a:r>
              <a:rPr sz="2400" dirty="0">
                <a:latin typeface="Arial"/>
                <a:cs typeface="Arial"/>
              </a:rPr>
              <a:t>Uyg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koordin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syon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amaçl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490980" lvl="2" indent="-35496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1491615" algn="l"/>
              </a:tabLst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ortakları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aras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nda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 sahi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  <a:p>
            <a:pPr marL="1091565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Sey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harc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rah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derl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katkı</a:t>
            </a:r>
            <a:endParaRPr sz="2400">
              <a:latin typeface="Arial"/>
              <a:cs typeface="Arial"/>
            </a:endParaRPr>
          </a:p>
          <a:p>
            <a:pPr marL="1091565" indent="-3562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rim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734695">
              <a:lnSpc>
                <a:spcPct val="100000"/>
              </a:lnSpc>
              <a:spcBef>
                <a:spcPts val="575"/>
              </a:spcBef>
              <a:tabLst>
                <a:tab pos="10915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5" dirty="0">
                <a:latin typeface="Arial"/>
                <a:cs typeface="Arial"/>
              </a:rPr>
              <a:t>100</a:t>
            </a:r>
            <a:r>
              <a:rPr sz="2400" dirty="0">
                <a:latin typeface="Arial"/>
                <a:cs typeface="Arial"/>
              </a:rPr>
              <a:t>-19</a:t>
            </a:r>
            <a:r>
              <a:rPr sz="2400" spc="-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km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rası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57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 2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km 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zeri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76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  <a:p>
            <a:pPr marL="1091565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En fazla sen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23.000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Bütçe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6355"/>
            <a:ext cx="7955915" cy="402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Hangi kalemlerden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bütçe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lebil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2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678815" lvl="1" indent="-311150">
              <a:lnSpc>
                <a:spcPct val="100000"/>
              </a:lnSpc>
              <a:buFont typeface="Arial"/>
              <a:buAutoNum type="arabicPeriod" startAt="3"/>
              <a:tabLst>
                <a:tab pos="679450" algn="l"/>
              </a:tabLst>
            </a:pPr>
            <a:r>
              <a:rPr sz="2200" b="1" spc="-10" dirty="0">
                <a:latin typeface="Arial"/>
                <a:cs typeface="Arial"/>
              </a:rPr>
              <a:t>Fikri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çıktılar:</a:t>
            </a:r>
            <a:endParaRPr sz="2200">
              <a:latin typeface="Arial"/>
              <a:cs typeface="Arial"/>
            </a:endParaRPr>
          </a:p>
          <a:p>
            <a:pPr marL="734695">
              <a:lnSpc>
                <a:spcPct val="100000"/>
              </a:lnSpc>
              <a:spcBef>
                <a:spcPts val="525"/>
              </a:spcBef>
            </a:pPr>
            <a:r>
              <a:rPr sz="2200" spc="-10" dirty="0">
                <a:latin typeface="Arial"/>
                <a:cs typeface="Arial"/>
              </a:rPr>
              <a:t>Fikri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ç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kt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lara,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mut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ürünlere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ulaş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labilmes</a:t>
            </a:r>
            <a:r>
              <a:rPr sz="2200" spc="-5" dirty="0">
                <a:latin typeface="Arial"/>
                <a:cs typeface="Arial"/>
              </a:rPr>
              <a:t>i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ç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pers</a:t>
            </a:r>
            <a:r>
              <a:rPr sz="2200" spc="-10" dirty="0">
                <a:latin typeface="Arial"/>
                <a:cs typeface="Arial"/>
              </a:rPr>
              <a:t>onel</a:t>
            </a:r>
            <a:endParaRPr sz="2200">
              <a:latin typeface="Arial"/>
              <a:cs typeface="Arial"/>
            </a:endParaRPr>
          </a:p>
          <a:p>
            <a:pPr marL="734695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gideri</a:t>
            </a:r>
            <a:endParaRPr sz="2200">
              <a:latin typeface="Arial"/>
              <a:cs typeface="Arial"/>
            </a:endParaRPr>
          </a:p>
          <a:p>
            <a:pPr marL="1091565" marR="5080">
              <a:lnSpc>
                <a:spcPct val="100000"/>
              </a:lnSpc>
              <a:spcBef>
                <a:spcPts val="465"/>
              </a:spcBef>
            </a:pPr>
            <a:r>
              <a:rPr sz="1900" spc="-10" dirty="0">
                <a:latin typeface="Arial"/>
                <a:cs typeface="Arial"/>
              </a:rPr>
              <a:t>(çıktı:</a:t>
            </a:r>
            <a:r>
              <a:rPr sz="1900" spc="-15" dirty="0">
                <a:latin typeface="Arial"/>
                <a:cs typeface="Arial"/>
              </a:rPr>
              <a:t> m</a:t>
            </a:r>
            <a:r>
              <a:rPr sz="1900" spc="-10" dirty="0">
                <a:latin typeface="Arial"/>
                <a:cs typeface="Arial"/>
              </a:rPr>
              <a:t>üf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eda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ped</a:t>
            </a:r>
            <a:r>
              <a:rPr sz="1900" spc="-10" dirty="0">
                <a:latin typeface="Arial"/>
                <a:cs typeface="Arial"/>
              </a:rPr>
              <a:t>agojik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m</a:t>
            </a:r>
            <a:r>
              <a:rPr sz="1900" spc="-10" dirty="0">
                <a:latin typeface="Arial"/>
                <a:cs typeface="Arial"/>
              </a:rPr>
              <a:t>alze</a:t>
            </a:r>
            <a:r>
              <a:rPr sz="1900" spc="-15" dirty="0">
                <a:latin typeface="Arial"/>
                <a:cs typeface="Arial"/>
              </a:rPr>
              <a:t>m</a:t>
            </a:r>
            <a:r>
              <a:rPr sz="1900" spc="-10" dirty="0">
                <a:latin typeface="Arial"/>
                <a:cs typeface="Arial"/>
              </a:rPr>
              <a:t>ele</a:t>
            </a:r>
            <a:r>
              <a:rPr sz="1900" spc="-114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Açık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E</a:t>
            </a:r>
            <a:r>
              <a:rPr sz="1900" spc="-10" dirty="0">
                <a:latin typeface="Arial"/>
                <a:cs typeface="Arial"/>
              </a:rPr>
              <a:t>ğitim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Kaynakları, BİT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araçla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ı,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analizle</a:t>
            </a:r>
            <a:r>
              <a:rPr sz="1900" spc="-110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araştırmala</a:t>
            </a:r>
            <a:r>
              <a:rPr sz="1900" spc="-114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eşli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öğ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enme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yönte</a:t>
            </a:r>
            <a:r>
              <a:rPr sz="1900" spc="-15" dirty="0">
                <a:latin typeface="Arial"/>
                <a:cs typeface="Arial"/>
              </a:rPr>
              <a:t>m</a:t>
            </a:r>
            <a:r>
              <a:rPr sz="1900" spc="-10" dirty="0">
                <a:latin typeface="Arial"/>
                <a:cs typeface="Arial"/>
              </a:rPr>
              <a:t>leri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vb.)</a:t>
            </a:r>
            <a:endParaRPr sz="19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092200" algn="l"/>
              </a:tabLst>
            </a:pPr>
            <a:r>
              <a:rPr sz="2200" spc="-10" dirty="0">
                <a:latin typeface="Arial"/>
                <a:cs typeface="Arial"/>
              </a:rPr>
              <a:t>Birim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yet</a:t>
            </a:r>
            <a:endParaRPr sz="22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092200" algn="l"/>
              </a:tabLst>
            </a:pPr>
            <a:r>
              <a:rPr sz="2200" spc="-15" dirty="0">
                <a:latin typeface="Arial"/>
                <a:cs typeface="Arial"/>
              </a:rPr>
              <a:t>Pers</a:t>
            </a:r>
            <a:r>
              <a:rPr sz="2200" spc="-10" dirty="0">
                <a:latin typeface="Arial"/>
                <a:cs typeface="Arial"/>
              </a:rPr>
              <a:t>onel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giderleri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tablosu</a:t>
            </a:r>
            <a:endParaRPr sz="2200">
              <a:latin typeface="Arial"/>
              <a:cs typeface="Arial"/>
            </a:endParaRPr>
          </a:p>
          <a:p>
            <a:pPr marL="1091565" marR="486409" lvl="2" indent="-3562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092200" algn="l"/>
              </a:tabLst>
            </a:pPr>
            <a:r>
              <a:rPr sz="2200" spc="-20" dirty="0">
                <a:latin typeface="Arial"/>
                <a:cs typeface="Arial"/>
              </a:rPr>
              <a:t>Çı</a:t>
            </a:r>
            <a:r>
              <a:rPr sz="2200" spc="-10" dirty="0">
                <a:latin typeface="Arial"/>
                <a:cs typeface="Arial"/>
              </a:rPr>
              <a:t>kt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lar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bu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türd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hibe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steğine </a:t>
            </a:r>
            <a:r>
              <a:rPr sz="2200" spc="-15" dirty="0">
                <a:latin typeface="Arial"/>
                <a:cs typeface="Arial"/>
              </a:rPr>
              <a:t>hak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ka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 nite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nice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kte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olmalıd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3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</a:t>
            </a:r>
            <a:r>
              <a:rPr spc="-15" dirty="0"/>
              <a:t>ç</a:t>
            </a:r>
            <a:r>
              <a:rPr spc="-2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31270"/>
            <a:ext cx="7583170" cy="369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Han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rden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bütçe 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ep 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06755" lvl="1" indent="-339090">
              <a:lnSpc>
                <a:spcPct val="100000"/>
              </a:lnSpc>
              <a:buFont typeface="Arial"/>
              <a:buAutoNum type="arabicPeriod" startAt="4"/>
              <a:tabLst>
                <a:tab pos="707390" algn="l"/>
              </a:tabLst>
            </a:pPr>
            <a:r>
              <a:rPr sz="2400" b="1" dirty="0">
                <a:latin typeface="Arial"/>
                <a:cs typeface="Arial"/>
              </a:rPr>
              <a:t>Ç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rpan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etki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faal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etler:</a:t>
            </a:r>
            <a:endParaRPr sz="2400">
              <a:latin typeface="Arial"/>
              <a:cs typeface="Arial"/>
            </a:endParaRPr>
          </a:p>
          <a:p>
            <a:pPr marL="734695" marR="13906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Fikri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pay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aş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lması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yayg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aşt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rı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ını amaç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ö</a:t>
            </a:r>
            <a:r>
              <a:rPr sz="2400" dirty="0">
                <a:latin typeface="Arial"/>
                <a:cs typeface="Arial"/>
              </a:rPr>
              <a:t>tesi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ferans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ar/ seminerler/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etkin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rim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spc="-2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erel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mcı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2400" spc="-5" dirty="0">
                <a:latin typeface="Arial"/>
                <a:cs typeface="Arial"/>
              </a:rPr>
              <a:t>€</a:t>
            </a:r>
            <a:r>
              <a:rPr sz="2400" dirty="0">
                <a:latin typeface="Arial"/>
                <a:cs typeface="Arial"/>
              </a:rPr>
              <a:t>/ul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rarası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mcı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En fazla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30.000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Bütçe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07470"/>
            <a:ext cx="7275830" cy="333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ngi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mlerden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bütçe 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ep 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06120" lvl="1" indent="-338455">
              <a:lnSpc>
                <a:spcPct val="100000"/>
              </a:lnSpc>
              <a:buFont typeface="Arial"/>
              <a:buAutoNum type="arabicPeriod" startAt="5"/>
              <a:tabLst>
                <a:tab pos="706755" algn="l"/>
              </a:tabLst>
            </a:pPr>
            <a:r>
              <a:rPr sz="2400" b="1" dirty="0">
                <a:latin typeface="Arial"/>
                <a:cs typeface="Arial"/>
              </a:rPr>
              <a:t>İstisnai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giderler: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aşeron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15" dirty="0">
                <a:latin typeface="Arial"/>
                <a:cs typeface="Arial"/>
              </a:rPr>
              <a:t>%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 nakdi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eşfina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sman)</a:t>
            </a:r>
            <a:endParaRPr sz="2400">
              <a:latin typeface="Arial"/>
              <a:cs typeface="Arial"/>
            </a:endParaRPr>
          </a:p>
          <a:p>
            <a:pPr marL="1091565" marR="5080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akl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 taraf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sunu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amayan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zmetl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eki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manlar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azla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50.000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€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Gerçek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maliy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Büt</a:t>
            </a:r>
            <a:r>
              <a:rPr spc="-15" dirty="0"/>
              <a:t>ç</a:t>
            </a:r>
            <a:r>
              <a:rPr spc="-2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31270"/>
            <a:ext cx="6864350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Hangi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kalemle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den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bütçe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talep edilebili</a:t>
            </a:r>
            <a:r>
              <a:rPr sz="2400" spc="-6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06120" lvl="1" indent="-338455">
              <a:lnSpc>
                <a:spcPct val="100000"/>
              </a:lnSpc>
              <a:buFont typeface="Arial"/>
              <a:buAutoNum type="arabicPeriod" startAt="6"/>
              <a:tabLst>
                <a:tab pos="706755" algn="l"/>
              </a:tabLst>
            </a:pPr>
            <a:r>
              <a:rPr sz="2400" b="1" dirty="0">
                <a:latin typeface="Arial"/>
                <a:cs typeface="Arial"/>
              </a:rPr>
              <a:t>Ö</a:t>
            </a:r>
            <a:r>
              <a:rPr sz="2400" b="1" spc="5" dirty="0">
                <a:latin typeface="Arial"/>
                <a:cs typeface="Arial"/>
              </a:rPr>
              <a:t>z</a:t>
            </a:r>
            <a:r>
              <a:rPr sz="2400" b="1" dirty="0">
                <a:latin typeface="Arial"/>
                <a:cs typeface="Arial"/>
              </a:rPr>
              <a:t>el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ih</a:t>
            </a:r>
            <a:r>
              <a:rPr sz="2400" b="1" spc="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aç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desteği:</a:t>
            </a:r>
            <a:endParaRPr sz="2400">
              <a:latin typeface="Arial"/>
              <a:cs typeface="Arial"/>
            </a:endParaRPr>
          </a:p>
          <a:p>
            <a:pPr marL="1091565" lvl="2" indent="-356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092200" algn="l"/>
              </a:tabLst>
            </a:pPr>
            <a:r>
              <a:rPr sz="2400" dirty="0">
                <a:latin typeface="Arial"/>
                <a:cs typeface="Arial"/>
              </a:rPr>
              <a:t>Engel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mc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lar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doğrudan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ilişki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ilave</a:t>
            </a:r>
            <a:endParaRPr sz="24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harca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20" dirty="0"/>
              <a:t>Bütç</a:t>
            </a:r>
            <a:r>
              <a:rPr spc="-10" dirty="0"/>
              <a:t>e</a:t>
            </a:r>
            <a:r>
              <a:rPr spc="-5" dirty="0">
                <a:latin typeface="Arial"/>
                <a:cs typeface="Arial"/>
              </a:rPr>
              <a:t>-</a:t>
            </a:r>
            <a:r>
              <a:rPr spc="-20" dirty="0">
                <a:latin typeface="Arial"/>
                <a:cs typeface="Arial"/>
              </a:rPr>
              <a:t>Ops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5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on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937969"/>
            <a:ext cx="7364730" cy="3557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0"/>
              </a:lnSpc>
            </a:pPr>
            <a:r>
              <a:rPr sz="2200" spc="-15" dirty="0">
                <a:latin typeface="Arial"/>
                <a:cs typeface="Arial"/>
              </a:rPr>
              <a:t>Ulusöte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i </a:t>
            </a:r>
            <a:r>
              <a:rPr sz="2200" spc="-10" dirty="0">
                <a:latin typeface="Arial"/>
                <a:cs typeface="Arial"/>
              </a:rPr>
              <a:t>eğitim,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öğretme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faa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iyetleri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(Hedef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nu</a:t>
            </a:r>
            <a:r>
              <a:rPr sz="2200" spc="-10" dirty="0">
                <a:latin typeface="Arial"/>
                <a:cs typeface="Arial"/>
              </a:rPr>
              <a:t>çlar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ulaş</a:t>
            </a:r>
            <a:r>
              <a:rPr sz="2200" spc="-15" dirty="0">
                <a:latin typeface="Arial"/>
                <a:cs typeface="Arial"/>
              </a:rPr>
              <a:t>mak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ç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gere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li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olmal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r):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Uzun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dö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em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öğret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eğ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tim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-10" dirty="0">
                <a:latin typeface="Arial"/>
                <a:cs typeface="Arial"/>
              </a:rPr>
              <a:t>örevlendirmeleri</a:t>
            </a:r>
            <a:endParaRPr sz="2200">
              <a:latin typeface="Arial"/>
              <a:cs typeface="Arial"/>
            </a:endParaRPr>
          </a:p>
          <a:p>
            <a:pPr marL="735330" indent="-259079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35330" algn="l"/>
              </a:tabLst>
            </a:pP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sa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dö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em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orta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pers</a:t>
            </a:r>
            <a:r>
              <a:rPr sz="2200" spc="-10" dirty="0">
                <a:latin typeface="Arial"/>
                <a:cs typeface="Arial"/>
              </a:rPr>
              <a:t>onel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eğit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etkinl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eri</a:t>
            </a:r>
            <a:endParaRPr sz="2200">
              <a:latin typeface="Arial"/>
              <a:cs typeface="Arial"/>
            </a:endParaRPr>
          </a:p>
          <a:p>
            <a:pPr marL="735330" indent="-259079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35330" algn="l"/>
              </a:tabLst>
            </a:pPr>
            <a:r>
              <a:rPr sz="2200" spc="-15" dirty="0">
                <a:latin typeface="Arial"/>
                <a:cs typeface="Arial"/>
              </a:rPr>
              <a:t>Okul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lerinin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a/uz</a:t>
            </a:r>
            <a:r>
              <a:rPr sz="2200" spc="-15" dirty="0">
                <a:latin typeface="Arial"/>
                <a:cs typeface="Arial"/>
              </a:rPr>
              <a:t>un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dö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em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hare</a:t>
            </a:r>
            <a:r>
              <a:rPr sz="2200" spc="-10" dirty="0">
                <a:latin typeface="Arial"/>
                <a:cs typeface="Arial"/>
              </a:rPr>
              <a:t>ket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iği</a:t>
            </a:r>
            <a:endParaRPr sz="2200">
              <a:latin typeface="Arial"/>
              <a:cs typeface="Arial"/>
            </a:endParaRPr>
          </a:p>
          <a:p>
            <a:pPr marL="476250" marR="6228715">
              <a:lnSpc>
                <a:spcPct val="110000"/>
              </a:lnSpc>
              <a:tabLst>
                <a:tab pos="734695" algn="l"/>
              </a:tabLst>
            </a:pPr>
            <a:r>
              <a:rPr sz="2200" spc="-10" dirty="0">
                <a:latin typeface="Arial"/>
                <a:cs typeface="Arial"/>
              </a:rPr>
              <a:t>•	</a:t>
            </a:r>
            <a:r>
              <a:rPr sz="2200" spc="-25" dirty="0">
                <a:latin typeface="Arial"/>
                <a:cs typeface="Arial"/>
              </a:rPr>
              <a:t>…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Hib</a:t>
            </a:r>
            <a:r>
              <a:rPr sz="2200" spc="-10" dirty="0">
                <a:latin typeface="Arial"/>
                <a:cs typeface="Arial"/>
              </a:rPr>
              <a:t>e: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Se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ahat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Har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rah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0" dirty="0">
                <a:latin typeface="Arial"/>
                <a:cs typeface="Arial"/>
              </a:rPr>
              <a:t>Dil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steği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klıkl</a:t>
            </a:r>
            <a:r>
              <a:rPr spc="-15" dirty="0"/>
              <a:t>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87194"/>
            <a:ext cx="6934834" cy="287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2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4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il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İ</a:t>
            </a:r>
            <a:r>
              <a:rPr sz="2600" dirty="0">
                <a:latin typeface="Arial"/>
                <a:cs typeface="Arial"/>
              </a:rPr>
              <a:t>yi Uy</a:t>
            </a:r>
            <a:r>
              <a:rPr sz="2600" spc="1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ul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lar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ğişi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İçin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İş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irl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ği: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637540" indent="-26987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38175" algn="l"/>
              </a:tabLst>
            </a:pP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Stratejik</a:t>
            </a:r>
            <a:r>
              <a:rPr sz="2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Orta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600" b="1" spc="-10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kl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2600">
              <a:latin typeface="Arial"/>
              <a:cs typeface="Arial"/>
            </a:endParaRPr>
          </a:p>
          <a:p>
            <a:pPr marL="637540" indent="-269875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Arial"/>
              <a:buChar char="•"/>
              <a:tabLst>
                <a:tab pos="638175" algn="l"/>
              </a:tabLst>
            </a:pPr>
            <a:r>
              <a:rPr sz="2600" dirty="0">
                <a:latin typeface="Arial"/>
                <a:cs typeface="Arial"/>
              </a:rPr>
              <a:t>Bilgi Or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kları</a:t>
            </a:r>
            <a:endParaRPr sz="2600">
              <a:latin typeface="Arial"/>
              <a:cs typeface="Arial"/>
            </a:endParaRPr>
          </a:p>
          <a:p>
            <a:pPr marL="637540" indent="-269875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Font typeface="Arial"/>
              <a:buChar char="•"/>
              <a:tabLst>
                <a:tab pos="638175" algn="l"/>
              </a:tabLst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kt</a:t>
            </a:r>
            <a:r>
              <a:rPr sz="2600" spc="5" dirty="0">
                <a:latin typeface="Arial"/>
                <a:cs typeface="Arial"/>
              </a:rPr>
              <a:t>ö</a:t>
            </a:r>
            <a:r>
              <a:rPr sz="2600" dirty="0">
                <a:latin typeface="Arial"/>
                <a:cs typeface="Arial"/>
              </a:rPr>
              <a:t>rel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ri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Orta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kl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rı</a:t>
            </a:r>
            <a:endParaRPr sz="2600">
              <a:latin typeface="Arial"/>
              <a:cs typeface="Arial"/>
            </a:endParaRPr>
          </a:p>
          <a:p>
            <a:pPr marL="637540" indent="-269875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Arial"/>
              <a:buChar char="•"/>
              <a:tabLst>
                <a:tab pos="638175" algn="l"/>
              </a:tabLst>
            </a:pPr>
            <a:r>
              <a:rPr sz="2600" dirty="0">
                <a:latin typeface="Arial"/>
                <a:cs typeface="Arial"/>
              </a:rPr>
              <a:t>G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ç</a:t>
            </a:r>
            <a:r>
              <a:rPr sz="2600" dirty="0">
                <a:latin typeface="Arial"/>
                <a:cs typeface="Arial"/>
              </a:rPr>
              <a:t>lik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15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site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liştirme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Str</a:t>
            </a:r>
            <a:r>
              <a:rPr spc="-10" dirty="0">
                <a:latin typeface="Arial"/>
                <a:cs typeface="Arial"/>
              </a:rPr>
              <a:t>ate</a:t>
            </a:r>
            <a:r>
              <a:rPr spc="-15" dirty="0">
                <a:latin typeface="Arial"/>
                <a:cs typeface="Arial"/>
              </a:rPr>
              <a:t>jik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klık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</a:t>
            </a:r>
            <a:r>
              <a:rPr spc="-10" dirty="0">
                <a:latin typeface="Arial"/>
                <a:cs typeface="Arial"/>
              </a:rPr>
              <a:t>ali</a:t>
            </a:r>
            <a:r>
              <a:rPr spc="-4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er?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(G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20" dirty="0">
                <a:latin typeface="Arial"/>
                <a:cs typeface="Arial"/>
              </a:rPr>
              <a:t>ne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83804"/>
            <a:ext cx="7766684" cy="350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ey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ş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mı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irl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nin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kuv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etl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iri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mesi</a:t>
            </a:r>
            <a:endParaRPr sz="2400">
              <a:latin typeface="Arial"/>
              <a:cs typeface="Arial"/>
            </a:endParaRPr>
          </a:p>
          <a:p>
            <a:pPr marL="355600" marR="56642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kçi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eyim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erin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iştiri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mesini,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lmes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 uygu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anması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yeterl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vrupa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araç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arı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vas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tas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yla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tan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nması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doğrul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nmas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ın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şt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lma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ı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ö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esel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otoriteler arası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irl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tif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vata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şl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ğı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riş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mci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iği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(sosyal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giri</a:t>
            </a:r>
            <a:r>
              <a:rPr sz="2400" spc="-10" dirty="0">
                <a:latin typeface="Arial"/>
                <a:cs typeface="Arial"/>
              </a:rPr>
              <a:t>ş</a:t>
            </a:r>
            <a:r>
              <a:rPr sz="2400" dirty="0">
                <a:latin typeface="Arial"/>
                <a:cs typeface="Arial"/>
              </a:rPr>
              <a:t>imc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dâ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teşvik et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usötesi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yatifler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z="2500" spc="-15" dirty="0">
                <a:latin typeface="Arial"/>
                <a:cs typeface="Arial"/>
              </a:rPr>
              <a:t>Str</a:t>
            </a:r>
            <a:r>
              <a:rPr sz="2500" spc="-10" dirty="0">
                <a:latin typeface="Arial"/>
                <a:cs typeface="Arial"/>
              </a:rPr>
              <a:t>atej</a:t>
            </a:r>
            <a:r>
              <a:rPr sz="2500" spc="-5" dirty="0">
                <a:latin typeface="Arial"/>
                <a:cs typeface="Arial"/>
              </a:rPr>
              <a:t>i</a:t>
            </a:r>
            <a:r>
              <a:rPr sz="2500" spc="-15" dirty="0">
                <a:latin typeface="Arial"/>
                <a:cs typeface="Arial"/>
              </a:rPr>
              <a:t>k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15" dirty="0"/>
              <a:t>Ort</a:t>
            </a:r>
            <a:r>
              <a:rPr sz="2500" spc="-10" dirty="0"/>
              <a:t>a</a:t>
            </a:r>
            <a:r>
              <a:rPr sz="2500" spc="-15" dirty="0"/>
              <a:t>k</a:t>
            </a:r>
            <a:r>
              <a:rPr sz="2500" spc="-5" dirty="0"/>
              <a:t>l</a:t>
            </a:r>
            <a:r>
              <a:rPr sz="2500" spc="-15" dirty="0"/>
              <a:t>ık</a:t>
            </a:r>
            <a:r>
              <a:rPr sz="2500" spc="30" dirty="0"/>
              <a:t> </a:t>
            </a:r>
            <a:r>
              <a:rPr sz="2500" spc="-10" dirty="0">
                <a:latin typeface="Arial"/>
                <a:cs typeface="Arial"/>
              </a:rPr>
              <a:t>-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20" dirty="0"/>
              <a:t>Ha</a:t>
            </a:r>
            <a:r>
              <a:rPr sz="2500" spc="-15" dirty="0"/>
              <a:t>ngi</a:t>
            </a:r>
            <a:r>
              <a:rPr sz="2500" spc="-5" dirty="0"/>
              <a:t> </a:t>
            </a:r>
            <a:r>
              <a:rPr sz="2500" spc="-20" dirty="0"/>
              <a:t>F</a:t>
            </a:r>
            <a:r>
              <a:rPr sz="2500" spc="-5" dirty="0"/>
              <a:t>a</a:t>
            </a:r>
            <a:r>
              <a:rPr sz="2500" spc="-15" dirty="0"/>
              <a:t>a</a:t>
            </a:r>
            <a:r>
              <a:rPr sz="2500" spc="-5" dirty="0"/>
              <a:t>l</a:t>
            </a:r>
            <a:r>
              <a:rPr sz="2500" spc="-10" dirty="0"/>
              <a:t>i</a:t>
            </a:r>
            <a:r>
              <a:rPr sz="2500" spc="-45" dirty="0"/>
              <a:t>y</a:t>
            </a:r>
            <a:r>
              <a:rPr sz="2500" spc="-10" dirty="0"/>
              <a:t>etl</a:t>
            </a:r>
            <a:r>
              <a:rPr sz="2500" spc="-5" dirty="0"/>
              <a:t>e</a:t>
            </a:r>
            <a:r>
              <a:rPr sz="2500" spc="-15" dirty="0"/>
              <a:t>r?</a:t>
            </a:r>
            <a:r>
              <a:rPr sz="2500" spc="45" dirty="0"/>
              <a:t> </a:t>
            </a:r>
            <a:r>
              <a:rPr sz="2500" spc="-15" dirty="0"/>
              <a:t>(Çıktı</a:t>
            </a:r>
            <a:r>
              <a:rPr sz="2500" spc="25" dirty="0"/>
              <a:t> </a:t>
            </a:r>
            <a:r>
              <a:rPr sz="2500" spc="-15" dirty="0"/>
              <a:t>Baz</a:t>
            </a:r>
            <a:r>
              <a:rPr sz="2500" spc="-5" dirty="0"/>
              <a:t>l</a:t>
            </a:r>
            <a:r>
              <a:rPr sz="2500" spc="-10" dirty="0"/>
              <a:t>ı)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11699"/>
            <a:ext cx="7733665" cy="432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Müfre</a:t>
            </a:r>
            <a:r>
              <a:rPr sz="2200" spc="-10" dirty="0">
                <a:latin typeface="Arial"/>
                <a:cs typeface="Arial"/>
              </a:rPr>
              <a:t>dat,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urs,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modül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go</a:t>
            </a:r>
            <a:r>
              <a:rPr sz="2200" dirty="0">
                <a:latin typeface="Arial"/>
                <a:cs typeface="Arial"/>
              </a:rPr>
              <a:t>j</a:t>
            </a:r>
            <a:r>
              <a:rPr sz="2200" spc="-10" dirty="0">
                <a:latin typeface="Arial"/>
                <a:cs typeface="Arial"/>
              </a:rPr>
              <a:t>ik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yakla</a:t>
            </a:r>
            <a:r>
              <a:rPr sz="2200" spc="-10" dirty="0">
                <a:latin typeface="Arial"/>
                <a:cs typeface="Arial"/>
              </a:rPr>
              <a:t>ş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mlar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araç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  <a:p>
            <a:pPr marL="355600" marR="48514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Arial"/>
                <a:cs typeface="Arial"/>
              </a:rPr>
              <a:t>P</a:t>
            </a:r>
            <a:r>
              <a:rPr sz="2200" spc="-10" dirty="0">
                <a:latin typeface="Arial"/>
                <a:cs typeface="Arial"/>
              </a:rPr>
              <a:t>ro</a:t>
            </a:r>
            <a:r>
              <a:rPr sz="2200" dirty="0">
                <a:latin typeface="Arial"/>
                <a:cs typeface="Arial"/>
              </a:rPr>
              <a:t>j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taban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ı</a:t>
            </a:r>
            <a:r>
              <a:rPr sz="2200" spc="-5" dirty="0">
                <a:latin typeface="Arial"/>
                <a:cs typeface="Arial"/>
              </a:rPr>
              <a:t> i</a:t>
            </a:r>
            <a:r>
              <a:rPr sz="2200" spc="-10" dirty="0">
                <a:latin typeface="Arial"/>
                <a:cs typeface="Arial"/>
              </a:rPr>
              <a:t>şbirl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ği,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ç</a:t>
            </a:r>
            <a:r>
              <a:rPr sz="2200" spc="-10" dirty="0">
                <a:latin typeface="Arial"/>
                <a:cs typeface="Arial"/>
              </a:rPr>
              <a:t>alıştayla</a:t>
            </a:r>
            <a:r>
              <a:rPr sz="2200" spc="-12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anal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laboratuvarlar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öğrenme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ortamları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apa</a:t>
            </a:r>
            <a:r>
              <a:rPr sz="2200" spc="-10" dirty="0">
                <a:latin typeface="Arial"/>
                <a:cs typeface="Arial"/>
              </a:rPr>
              <a:t>site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geliştirme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ağ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faa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iyetleri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2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eh</a:t>
            </a:r>
            <a:r>
              <a:rPr sz="2200" spc="-10" dirty="0">
                <a:latin typeface="Arial"/>
                <a:cs typeface="Arial"/>
              </a:rPr>
              <a:t>ber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ik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şma</a:t>
            </a:r>
            <a:r>
              <a:rPr sz="2200" spc="-10" dirty="0">
                <a:latin typeface="Arial"/>
                <a:cs typeface="Arial"/>
              </a:rPr>
              <a:t>nlık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faal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yetleri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ket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25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karş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laşt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rmalı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3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,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elde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etme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gerç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Arial"/>
                <a:cs typeface="Arial"/>
              </a:rPr>
              <a:t>durumları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ça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şma</a:t>
            </a:r>
            <a:endParaRPr sz="2200">
              <a:latin typeface="Arial"/>
              <a:cs typeface="Arial"/>
            </a:endParaRPr>
          </a:p>
          <a:p>
            <a:pPr marL="355600" marR="3556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Ka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ite </a:t>
            </a:r>
            <a:r>
              <a:rPr sz="2200" spc="-15" dirty="0">
                <a:latin typeface="Arial"/>
                <a:cs typeface="Arial"/>
              </a:rPr>
              <a:t>stan</a:t>
            </a:r>
            <a:r>
              <a:rPr sz="2200" spc="-10" dirty="0">
                <a:latin typeface="Arial"/>
                <a:cs typeface="Arial"/>
              </a:rPr>
              <a:t>dart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ar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yeterli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iğe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dayalı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/mesleki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profi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lerin tan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mlanması;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220" dirty="0">
                <a:latin typeface="Arial"/>
                <a:cs typeface="Arial"/>
              </a:rPr>
              <a:t>Y</a:t>
            </a:r>
            <a:r>
              <a:rPr sz="2200" spc="-10" dirty="0">
                <a:latin typeface="Arial"/>
                <a:cs typeface="Arial"/>
              </a:rPr>
              <a:t>eterl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ç</a:t>
            </a:r>
            <a:r>
              <a:rPr sz="2200" spc="-10" dirty="0">
                <a:latin typeface="Arial"/>
                <a:cs typeface="Arial"/>
              </a:rPr>
              <a:t>erçevelerinin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iyi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ştiri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mes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kredi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transfer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te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Arial"/>
                <a:cs typeface="Arial"/>
              </a:rPr>
              <a:t>güvence</a:t>
            </a:r>
            <a:r>
              <a:rPr sz="2200" spc="-10" dirty="0">
                <a:latin typeface="Arial"/>
                <a:cs typeface="Arial"/>
              </a:rPr>
              <a:t>si,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ıma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doğrulama;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0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le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45227"/>
            <a:ext cx="7934959" cy="428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Arial"/>
                <a:cs typeface="Arial"/>
              </a:rPr>
              <a:t>Mesle</a:t>
            </a:r>
            <a:r>
              <a:rPr sz="2200" b="1" spc="-10" dirty="0">
                <a:latin typeface="Arial"/>
                <a:cs typeface="Arial"/>
              </a:rPr>
              <a:t>ki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Eğiti</a:t>
            </a:r>
            <a:r>
              <a:rPr sz="2200" b="1" spc="-15" dirty="0">
                <a:latin typeface="Arial"/>
                <a:cs typeface="Arial"/>
              </a:rPr>
              <a:t>m</a:t>
            </a:r>
            <a:r>
              <a:rPr sz="2200" b="1" spc="-1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20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ç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 uygulamal</a:t>
            </a:r>
            <a:r>
              <a:rPr sz="2200" spc="-10" dirty="0">
                <a:latin typeface="Arial"/>
                <a:cs typeface="Arial"/>
              </a:rPr>
              <a:t>arı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etmek,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ştirmek,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uyarla</a:t>
            </a:r>
            <a:r>
              <a:rPr sz="2200" spc="-15" dirty="0">
                <a:latin typeface="Arial"/>
                <a:cs typeface="Arial"/>
              </a:rPr>
              <a:t>mak,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-10" dirty="0">
                <a:latin typeface="Arial"/>
                <a:cs typeface="Arial"/>
              </a:rPr>
              <a:t>ceri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yeterli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klerin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do</a:t>
            </a:r>
            <a:r>
              <a:rPr sz="2200" spc="-10" dirty="0">
                <a:latin typeface="Arial"/>
                <a:cs typeface="Arial"/>
              </a:rPr>
              <a:t>ğru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ama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araç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ar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anılması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uret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yle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ulusal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dü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eyde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nması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ge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dir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lme</a:t>
            </a:r>
            <a:r>
              <a:rPr sz="2200" spc="-10" dirty="0">
                <a:latin typeface="Arial"/>
                <a:cs typeface="Arial"/>
              </a:rPr>
              <a:t>sinin kolaylaşt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lma</a:t>
            </a:r>
            <a:r>
              <a:rPr sz="2200" spc="-10" dirty="0">
                <a:latin typeface="Arial"/>
                <a:cs typeface="Arial"/>
              </a:rPr>
              <a:t>sı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659130" indent="-342900" algn="just">
              <a:lnSpc>
                <a:spcPct val="901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5" dirty="0">
                <a:latin typeface="Arial"/>
                <a:cs typeface="Arial"/>
              </a:rPr>
              <a:t>Ö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öğrenme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nin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tan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nması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dâ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il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mak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ü</a:t>
            </a:r>
            <a:r>
              <a:rPr sz="2200" spc="-15" dirty="0">
                <a:latin typeface="Arial"/>
                <a:cs typeface="Arial"/>
              </a:rPr>
              <a:t>z</a:t>
            </a:r>
            <a:r>
              <a:rPr sz="2200" spc="-10" dirty="0">
                <a:latin typeface="Arial"/>
                <a:cs typeface="Arial"/>
              </a:rPr>
              <a:t>ere,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eki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Eğit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Öğretim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ler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ez</a:t>
            </a:r>
            <a:r>
              <a:rPr sz="2200" spc="-10" dirty="0">
                <a:latin typeface="Arial"/>
                <a:cs typeface="Arial"/>
              </a:rPr>
              <a:t>unlar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nek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yollar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ştiri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mes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Arial"/>
                <a:cs typeface="Arial"/>
              </a:rPr>
              <a:t>Mes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i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ğit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na</a:t>
            </a:r>
            <a:r>
              <a:rPr sz="2200" spc="-10" dirty="0">
                <a:latin typeface="Arial"/>
                <a:cs typeface="Arial"/>
              </a:rPr>
              <a:t>nlar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taraf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nd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kredi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transferi</a:t>
            </a:r>
            <a:endParaRPr sz="2200">
              <a:latin typeface="Arial"/>
              <a:cs typeface="Arial"/>
            </a:endParaRPr>
          </a:p>
          <a:p>
            <a:pPr marR="172720" algn="ctr">
              <a:lnSpc>
                <a:spcPts val="2510"/>
              </a:lnSpc>
            </a:pPr>
            <a:r>
              <a:rPr sz="2200" spc="-15" dirty="0">
                <a:latin typeface="Arial"/>
                <a:cs typeface="Arial"/>
              </a:rPr>
              <a:t>(EC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ET)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ite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gü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nin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(E</a:t>
            </a:r>
            <a:r>
              <a:rPr sz="2200" spc="-30" dirty="0">
                <a:latin typeface="Arial"/>
                <a:cs typeface="Arial"/>
              </a:rPr>
              <a:t>Q</a:t>
            </a:r>
            <a:r>
              <a:rPr sz="2200" spc="-18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VET)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uygulanmas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3329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0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le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27840"/>
            <a:ext cx="7974965" cy="434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5" dirty="0">
                <a:latin typeface="Arial"/>
                <a:cs typeface="Arial"/>
              </a:rPr>
              <a:t>Örne</a:t>
            </a:r>
            <a:r>
              <a:rPr sz="1900" b="1" spc="-10" dirty="0">
                <a:latin typeface="Arial"/>
                <a:cs typeface="Arial"/>
              </a:rPr>
              <a:t>ğin;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 me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ö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gü</a:t>
            </a:r>
            <a:r>
              <a:rPr sz="1800" dirty="0">
                <a:latin typeface="Arial"/>
                <a:cs typeface="Arial"/>
              </a:rPr>
              <a:t>tü (</a:t>
            </a:r>
            <a:r>
              <a:rPr sz="1800" spc="-10" dirty="0">
                <a:latin typeface="Arial"/>
                <a:cs typeface="Arial"/>
              </a:rPr>
              <a:t>oda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ik,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k,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f, ko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vs.)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635000" indent="-342900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4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vru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ürk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ğ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ütl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ok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arı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 iş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etm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kte;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İşl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le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ki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eğ</a:t>
            </a:r>
            <a:r>
              <a:rPr sz="1800" dirty="0">
                <a:latin typeface="Arial"/>
                <a:cs typeface="Arial"/>
              </a:rPr>
              <a:t>itim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ında</a:t>
            </a:r>
            <a:r>
              <a:rPr sz="1800" dirty="0">
                <a:latin typeface="Arial"/>
                <a:cs typeface="Arial"/>
              </a:rPr>
              <a:t>ki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öğ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-10" dirty="0">
                <a:latin typeface="Arial"/>
                <a:cs typeface="Arial"/>
              </a:rPr>
              <a:t>one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pro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tabanlı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usla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işb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rli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ştire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Bu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sam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işlet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rde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ö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eti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 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ni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</a:t>
            </a:r>
            <a:r>
              <a:rPr sz="1800" dirty="0">
                <a:latin typeface="Arial"/>
                <a:cs typeface="Arial"/>
              </a:rPr>
              <a:t>tir</a:t>
            </a:r>
            <a:r>
              <a:rPr sz="1800" spc="-10" dirty="0">
                <a:latin typeface="Arial"/>
                <a:cs typeface="Arial"/>
              </a:rPr>
              <a:t>eb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262255" indent="-342900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13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işlet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rde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usta ö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tici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er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 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sesi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retme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 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tiri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staj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arı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işlet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 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rçek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rum ça</a:t>
            </a:r>
            <a:r>
              <a:rPr sz="1800" spc="-10" dirty="0">
                <a:latin typeface="Arial"/>
                <a:cs typeface="Arial"/>
              </a:rPr>
              <a:t>lı</a:t>
            </a:r>
            <a:r>
              <a:rPr sz="1800" dirty="0">
                <a:latin typeface="Arial"/>
                <a:cs typeface="Arial"/>
              </a:rPr>
              <a:t>şma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arı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Arial"/>
                <a:cs typeface="Arial"/>
              </a:rPr>
              <a:t>(v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ça</a:t>
            </a:r>
            <a:r>
              <a:rPr sz="1800" spc="-10" dirty="0">
                <a:latin typeface="Arial"/>
                <a:cs typeface="Arial"/>
              </a:rPr>
              <a:t>lı</a:t>
            </a:r>
            <a:r>
              <a:rPr sz="1800" dirty="0">
                <a:latin typeface="Arial"/>
                <a:cs typeface="Arial"/>
              </a:rPr>
              <a:t>şm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kk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iş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etm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 ü</a:t>
            </a:r>
            <a:r>
              <a:rPr sz="1800" spc="-10" dirty="0">
                <a:latin typeface="Arial"/>
                <a:cs typeface="Arial"/>
              </a:rPr>
              <a:t>ze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ir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je 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apab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</a:t>
            </a:r>
            <a:r>
              <a:rPr spc="-10" dirty="0">
                <a:latin typeface="Arial"/>
                <a:cs typeface="Arial"/>
              </a:rPr>
              <a:t>ali</a:t>
            </a:r>
            <a:r>
              <a:rPr spc="-4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83804"/>
            <a:ext cx="23120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Yü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köğr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tim: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561875"/>
            <a:ext cx="575183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1760855" algn="l"/>
                <a:tab pos="3992245" algn="l"/>
              </a:tabLst>
            </a:pPr>
            <a:r>
              <a:rPr sz="2400" spc="-2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enilik</a:t>
            </a:r>
            <a:r>
              <a:rPr sz="2400" spc="5" dirty="0">
                <a:latin typeface="Arial"/>
                <a:cs typeface="Arial"/>
              </a:rPr>
              <a:t>ç</a:t>
            </a:r>
            <a:r>
              <a:rPr sz="2400" dirty="0">
                <a:latin typeface="Arial"/>
                <a:cs typeface="Arial"/>
              </a:rPr>
              <a:t>i	uygu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am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ların	geliştir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lme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uy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ması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 uy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amaya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mas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697" y="2561875"/>
            <a:ext cx="5156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0845" y="2561875"/>
            <a:ext cx="12299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edil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esi,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805713"/>
            <a:ext cx="807339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ece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ileri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yeterlili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leri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vru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eterlilikler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Çerçevesine ve  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sa</a:t>
            </a:r>
            <a:r>
              <a:rPr sz="2400" dirty="0">
                <a:latin typeface="Arial"/>
                <a:cs typeface="Arial"/>
              </a:rPr>
              <a:t>l  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terli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  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Çerçevesine  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refe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ans  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vermek suretiyle  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bun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arın  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al  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düzeyde  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ın  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endir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lme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inin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şt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lma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3329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0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le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29311"/>
            <a:ext cx="7724775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0" dirty="0">
                <a:latin typeface="Arial"/>
                <a:cs typeface="Arial"/>
              </a:rPr>
              <a:t>Ö</a:t>
            </a:r>
            <a:r>
              <a:rPr sz="1700" b="1" dirty="0">
                <a:latin typeface="Arial"/>
                <a:cs typeface="Arial"/>
              </a:rPr>
              <a:t>rneğin;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ts val="1835"/>
              </a:lnSpc>
              <a:spcBef>
                <a:spcPts val="795"/>
              </a:spcBef>
              <a:buFont typeface="Arial"/>
              <a:buChar char="•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kal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güven</a:t>
            </a:r>
            <a:r>
              <a:rPr sz="1700" spc="-10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e a</a:t>
            </a:r>
            <a:r>
              <a:rPr sz="1700" spc="5" dirty="0">
                <a:latin typeface="Arial"/>
                <a:cs typeface="Arial"/>
              </a:rPr>
              <a:t>j</a:t>
            </a:r>
            <a:r>
              <a:rPr sz="1700" dirty="0">
                <a:latin typeface="Arial"/>
                <a:cs typeface="Arial"/>
              </a:rPr>
              <a:t>ansı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üksek</a:t>
            </a:r>
            <a:r>
              <a:rPr sz="1700" spc="-10" dirty="0">
                <a:latin typeface="Arial"/>
                <a:cs typeface="Arial"/>
              </a:rPr>
              <a:t>ö</a:t>
            </a:r>
            <a:r>
              <a:rPr sz="1700" dirty="0">
                <a:latin typeface="Arial"/>
                <a:cs typeface="Arial"/>
              </a:rPr>
              <a:t>ğr</a:t>
            </a:r>
            <a:r>
              <a:rPr sz="1700" spc="-10" dirty="0">
                <a:latin typeface="Arial"/>
                <a:cs typeface="Arial"/>
              </a:rPr>
              <a:t>et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-15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ndan 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rinin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ts val="1835"/>
              </a:lnSpc>
            </a:pPr>
            <a:r>
              <a:rPr sz="1700" dirty="0">
                <a:latin typeface="Arial"/>
                <a:cs typeface="Arial"/>
              </a:rPr>
              <a:t>koordina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örlüğünde,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460375" indent="-342900">
              <a:lnSpc>
                <a:spcPts val="1630"/>
              </a:lnSpc>
              <a:buFont typeface="Arial"/>
              <a:buChar char="•"/>
              <a:tabLst>
                <a:tab pos="356235" algn="l"/>
              </a:tabLst>
            </a:pPr>
            <a:r>
              <a:rPr sz="1700" spc="-35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vrupa’daki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ürki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’</a:t>
            </a:r>
            <a:r>
              <a:rPr sz="1700" dirty="0">
                <a:latin typeface="Arial"/>
                <a:cs typeface="Arial"/>
              </a:rPr>
              <a:t>deki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ükseköğre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kuru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ları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(ünivers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e,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meslek oku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),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meslek ö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gütleri ve işle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melerle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rl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e;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353695" indent="-342900">
              <a:lnSpc>
                <a:spcPts val="1630"/>
              </a:lnSpc>
              <a:buFont typeface="Arial"/>
              <a:buChar char="•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Be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li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 f</a:t>
            </a:r>
            <a:r>
              <a:rPr sz="1700" dirty="0">
                <a:latin typeface="Arial"/>
                <a:cs typeface="Arial"/>
              </a:rPr>
              <a:t>akü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/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bö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üm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için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vrupa’daki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kuru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 mü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reda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enmesi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günümüz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1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dün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asın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beklent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ni </a:t>
            </a:r>
            <a:r>
              <a:rPr sz="1700" dirty="0">
                <a:latin typeface="Arial"/>
                <a:cs typeface="Arial"/>
              </a:rPr>
              <a:t>karş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la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acak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şek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lde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obal 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mü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redat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irlemek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amac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la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proje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aban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ı 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us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ara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ası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işb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rl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ği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5" dirty="0">
                <a:latin typeface="Arial"/>
                <a:cs typeface="Arial"/>
              </a:rPr>
              <a:t>ş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irebil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spc="-10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Bu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kapsa</a:t>
            </a:r>
            <a:r>
              <a:rPr sz="1700" spc="-15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erdeki</a:t>
            </a:r>
            <a:r>
              <a:rPr sz="1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önet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üksek</a:t>
            </a:r>
            <a:r>
              <a:rPr sz="1700" spc="-10" dirty="0">
                <a:latin typeface="Arial"/>
                <a:cs typeface="Arial"/>
              </a:rPr>
              <a:t>ö</a:t>
            </a:r>
            <a:r>
              <a:rPr sz="1700" dirty="0">
                <a:latin typeface="Arial"/>
                <a:cs typeface="Arial"/>
              </a:rPr>
              <a:t>ğr</a:t>
            </a:r>
            <a:r>
              <a:rPr sz="1700" spc="-10" dirty="0">
                <a:latin typeface="Arial"/>
                <a:cs typeface="Arial"/>
              </a:rPr>
              <a:t>et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-15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 akademik personeli 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oğun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ça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şma programı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için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ara</a:t>
            </a:r>
            <a:r>
              <a:rPr sz="1700" spc="-3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getirebi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0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buna öğrenci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erde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eş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ik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edeb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li</a:t>
            </a:r>
            <a:r>
              <a:rPr sz="1700" spc="-10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152400" indent="-342900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1700" spc="-10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luş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urulacak mü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reda</a:t>
            </a:r>
            <a:r>
              <a:rPr sz="1700" spc="-10" dirty="0">
                <a:latin typeface="Arial"/>
                <a:cs typeface="Arial"/>
              </a:rPr>
              <a:t>tı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gu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anması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için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lot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ükseköğre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kuru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ları seçi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ebi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bu kuru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-15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ş </a:t>
            </a:r>
            <a:r>
              <a:rPr sz="17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ün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nın ih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aç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1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1700" b="1" spc="-4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ap</a:t>
            </a:r>
            <a:r>
              <a:rPr sz="17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bi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ği </a:t>
            </a:r>
            <a:r>
              <a:rPr sz="1700" dirty="0">
                <a:latin typeface="Arial"/>
                <a:cs typeface="Arial"/>
              </a:rPr>
              <a:t>ka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güvence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j</a:t>
            </a:r>
            <a:r>
              <a:rPr sz="1700" dirty="0">
                <a:latin typeface="Arial"/>
                <a:cs typeface="Arial"/>
              </a:rPr>
              <a:t>ans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arı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ara</a:t>
            </a:r>
            <a:r>
              <a:rPr sz="1700" spc="-10" dirty="0">
                <a:latin typeface="Arial"/>
                <a:cs typeface="Arial"/>
              </a:rPr>
              <a:t>fı</a:t>
            </a:r>
            <a:r>
              <a:rPr sz="1700" dirty="0">
                <a:latin typeface="Arial"/>
                <a:cs typeface="Arial"/>
              </a:rPr>
              <a:t>ndan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ak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leb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li</a:t>
            </a:r>
            <a:r>
              <a:rPr sz="1700" spc="-10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</a:t>
            </a:r>
            <a:r>
              <a:rPr spc="-10" dirty="0">
                <a:latin typeface="Arial"/>
                <a:cs typeface="Arial"/>
              </a:rPr>
              <a:t>ali</a:t>
            </a:r>
            <a:r>
              <a:rPr spc="-4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45227"/>
            <a:ext cx="21837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40" dirty="0">
                <a:latin typeface="Arial"/>
                <a:cs typeface="Arial"/>
              </a:rPr>
              <a:t>Y</a:t>
            </a:r>
            <a:r>
              <a:rPr sz="2200" b="1" spc="-10" dirty="0">
                <a:latin typeface="Arial"/>
                <a:cs typeface="Arial"/>
              </a:rPr>
              <a:t>etiş</a:t>
            </a:r>
            <a:r>
              <a:rPr sz="2200" b="1" spc="-15" dirty="0">
                <a:latin typeface="Arial"/>
                <a:cs typeface="Arial"/>
              </a:rPr>
              <a:t>kin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Eğitimi: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468568"/>
            <a:ext cx="5734050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8745" indent="-342900">
              <a:lnSpc>
                <a:spcPts val="2380"/>
              </a:lnSpc>
              <a:buFont typeface="Arial"/>
              <a:buChar char="•"/>
              <a:tabLst>
                <a:tab pos="356235" algn="l"/>
                <a:tab pos="1801495" algn="l"/>
                <a:tab pos="4006215" algn="l"/>
              </a:tabLst>
            </a:pPr>
            <a:r>
              <a:rPr sz="2200" spc="-220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kçi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uygul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mala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ge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ştiri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mes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, uyarla</a:t>
            </a:r>
            <a:r>
              <a:rPr sz="2200" spc="-15" dirty="0">
                <a:latin typeface="Arial"/>
                <a:cs typeface="Arial"/>
              </a:rPr>
              <a:t>nma</a:t>
            </a:r>
            <a:r>
              <a:rPr sz="2200" spc="-10" dirty="0">
                <a:latin typeface="Arial"/>
                <a:cs typeface="Arial"/>
              </a:rPr>
              <a:t>sı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uygulamaya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nu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ması,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80"/>
              </a:lnSpc>
              <a:buFont typeface="Arial"/>
              <a:buChar char="•"/>
              <a:tabLst>
                <a:tab pos="356235" algn="l"/>
                <a:tab pos="1594485" algn="l"/>
                <a:tab pos="3813810" algn="l"/>
                <a:tab pos="5409565" algn="l"/>
              </a:tabLst>
            </a:pPr>
            <a:r>
              <a:rPr sz="2200" spc="-15" dirty="0">
                <a:latin typeface="Arial"/>
                <a:cs typeface="Arial"/>
              </a:rPr>
              <a:t>Önce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öğre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melerinin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tan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ma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ı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da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lere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nek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yollar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ması,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2269" y="2468568"/>
            <a:ext cx="4762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1430" y="2468568"/>
            <a:ext cx="11283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lme</a:t>
            </a:r>
            <a:r>
              <a:rPr sz="2200" spc="-10" dirty="0">
                <a:latin typeface="Arial"/>
                <a:cs typeface="Arial"/>
              </a:rPr>
              <a:t>si,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5797" y="3377126"/>
            <a:ext cx="6946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â</a:t>
            </a:r>
            <a:r>
              <a:rPr sz="2200" spc="-10" dirty="0">
                <a:latin typeface="Arial"/>
                <a:cs typeface="Arial"/>
              </a:rPr>
              <a:t>hil,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5166" y="3377126"/>
            <a:ext cx="9544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yetiş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2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4889315"/>
            <a:ext cx="747903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uygulama</a:t>
            </a:r>
            <a:r>
              <a:rPr sz="2200" spc="-10" dirty="0">
                <a:latin typeface="Arial"/>
                <a:cs typeface="Arial"/>
              </a:rPr>
              <a:t>sı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testi,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20" dirty="0">
                <a:latin typeface="Arial"/>
                <a:cs typeface="Arial"/>
              </a:rPr>
              <a:t>Y</a:t>
            </a:r>
            <a:r>
              <a:rPr sz="2200" spc="-10" dirty="0">
                <a:latin typeface="Arial"/>
                <a:cs typeface="Arial"/>
              </a:rPr>
              <a:t>et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ş</a:t>
            </a:r>
            <a:r>
              <a:rPr sz="2200" spc="-10" dirty="0">
                <a:latin typeface="Arial"/>
                <a:cs typeface="Arial"/>
              </a:rPr>
              <a:t>kinler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çin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öğrenme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rsat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ar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na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ş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min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iyileştiri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mes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66115" y="4235011"/>
          <a:ext cx="8115934" cy="64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234"/>
                <a:gridCol w="1084471"/>
                <a:gridCol w="3901775"/>
                <a:gridCol w="1113942"/>
              </a:tblGrid>
              <a:tr h="353822">
                <a:tc>
                  <a:txBody>
                    <a:bodyPr/>
                    <a:lstStyle/>
                    <a:p>
                      <a:pPr marL="37782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1592580" algn="l"/>
                        </a:tabLst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t	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ve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ı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tabLst>
                          <a:tab pos="1475740" algn="l"/>
                          <a:tab pos="2597150" algn="l"/>
                        </a:tabLst>
                      </a:pPr>
                      <a:r>
                        <a:rPr sz="2200" spc="10" dirty="0">
                          <a:latin typeface="Arial"/>
                          <a:cs typeface="Arial"/>
                        </a:rPr>
                        <a:t>ö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ğre</a:t>
                      </a:r>
                      <a:r>
                        <a:rPr sz="22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me	yo</a:t>
                      </a:r>
                      <a:r>
                        <a:rPr sz="220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uyla	ed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nilmiş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785495" algn="l"/>
                        </a:tabLst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bilgi	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ve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87781">
                <a:tc>
                  <a:txBody>
                    <a:bodyPr/>
                    <a:lstStyle/>
                    <a:p>
                      <a:pPr marL="377825">
                        <a:lnSpc>
                          <a:spcPts val="259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yetk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nli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lere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259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değer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2595"/>
                        </a:lnSpc>
                        <a:tabLst>
                          <a:tab pos="2202815" algn="l"/>
                        </a:tabLst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ndı</a:t>
                      </a:r>
                      <a:r>
                        <a:rPr sz="22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ma	y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ö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2200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mler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nin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ts val="259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pratik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0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le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83804"/>
            <a:ext cx="8040370" cy="422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Örneğin;</a:t>
            </a:r>
            <a:endParaRPr sz="2400">
              <a:latin typeface="Arial"/>
              <a:cs typeface="Arial"/>
            </a:endParaRPr>
          </a:p>
          <a:p>
            <a:pPr marL="355600" marR="598805" indent="-3429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etişk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m/kuru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uş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(ü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rsite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sür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kli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merk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zi, mes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üt</a:t>
            </a:r>
            <a:r>
              <a:rPr sz="1800" spc="-10" dirty="0">
                <a:latin typeface="Arial"/>
                <a:cs typeface="Arial"/>
              </a:rPr>
              <a:t>ü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iş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etme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 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vb.);</a:t>
            </a:r>
            <a:endParaRPr sz="1800">
              <a:latin typeface="Arial"/>
              <a:cs typeface="Arial"/>
            </a:endParaRPr>
          </a:p>
          <a:p>
            <a:pPr marL="355600" marR="25019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  <a:tab pos="3074670" algn="l"/>
              </a:tabLst>
            </a:pPr>
            <a:r>
              <a:rPr sz="1800" spc="-4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vru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a'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ürk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e'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eki	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etişk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eti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ö</a:t>
            </a:r>
            <a:r>
              <a:rPr sz="1800" dirty="0">
                <a:latin typeface="Arial"/>
                <a:cs typeface="Arial"/>
              </a:rPr>
              <a:t>ster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ğ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kur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m/kuru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uş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l/b</a:t>
            </a:r>
            <a:r>
              <a:rPr sz="1800" spc="-10" dirty="0">
                <a:latin typeface="Arial"/>
                <a:cs typeface="Arial"/>
              </a:rPr>
              <a:t>ö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 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iş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 iç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e,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etişk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riş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mci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ik/d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l/BİT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dı</a:t>
            </a:r>
            <a:r>
              <a:rPr sz="1800" dirty="0">
                <a:latin typeface="Arial"/>
                <a:cs typeface="Arial"/>
              </a:rPr>
              <a:t>rmak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 met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 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rı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ü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Müfre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/e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iç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kita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etişk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iç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itim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ç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kt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470534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ç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ktı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kur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m/kuru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uş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fı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 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şl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 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fı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ğr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ö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iş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ın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ger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imi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zand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rılm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sına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tki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sür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kli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ir 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tkı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-15" dirty="0">
                <a:latin typeface="Arial"/>
                <a:cs typeface="Arial"/>
              </a:rPr>
              <a:t>ğ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ş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</a:t>
            </a:r>
            <a:r>
              <a:rPr spc="-10" dirty="0">
                <a:latin typeface="Arial"/>
                <a:cs typeface="Arial"/>
              </a:rPr>
              <a:t>ali</a:t>
            </a:r>
            <a:r>
              <a:rPr spc="-4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83804"/>
            <a:ext cx="8072755" cy="40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Gençlik: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9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enilik</a:t>
            </a:r>
            <a:r>
              <a:rPr sz="2400" spc="5" dirty="0">
                <a:latin typeface="Arial"/>
                <a:cs typeface="Arial"/>
              </a:rPr>
              <a:t>ç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gençlik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çalı</a:t>
            </a:r>
            <a:r>
              <a:rPr sz="2400" spc="5" dirty="0">
                <a:latin typeface="Arial"/>
                <a:cs typeface="Arial"/>
              </a:rPr>
              <a:t>ş</a:t>
            </a:r>
            <a:r>
              <a:rPr sz="2400" dirty="0">
                <a:latin typeface="Arial"/>
                <a:cs typeface="Arial"/>
              </a:rPr>
              <a:t>ması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uyg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lama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ın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şti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ilm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si, test    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mesi,    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uy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rlanması    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ve/veya    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uy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ul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maya konu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ması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iç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çl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çal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şması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irl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ği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faal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yetleri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Bec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iler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 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 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yetk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nli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  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tanı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araçla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ın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 kulla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lması  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suretiyle  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usal  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zeyde  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nma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ı  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endir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lme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usötesi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çl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rişimleri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Hangi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</a:t>
            </a:r>
            <a:r>
              <a:rPr spc="-10" dirty="0">
                <a:latin typeface="Arial"/>
                <a:cs typeface="Arial"/>
              </a:rPr>
              <a:t>ali</a:t>
            </a:r>
            <a:r>
              <a:rPr spc="-4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74130"/>
            <a:ext cx="7990205" cy="370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Örneğin;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2222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Gençlik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ruluşları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nda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10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a eğit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m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 öğretim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alanla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nda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i 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rum/k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yanı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iş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pi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asa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ındaki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kurum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kuruluş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arla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ejik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ağ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işbirliği faali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eri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labili</a:t>
            </a:r>
            <a:r>
              <a:rPr sz="2000" spc="-1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8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erel/bölge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amla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ı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ile stratejik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işbirliği;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Örneğin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gençlik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uluşla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ı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kalk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aja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sları</a:t>
            </a:r>
            <a:r>
              <a:rPr sz="2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nda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ilgili bölgede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</a:t>
            </a:r>
            <a:r>
              <a:rPr sz="2000" spc="10" dirty="0">
                <a:latin typeface="Arial"/>
                <a:cs typeface="Arial"/>
              </a:rPr>
              <a:t>ç</a:t>
            </a:r>
            <a:r>
              <a:rPr sz="2000" dirty="0">
                <a:latin typeface="Arial"/>
                <a:cs typeface="Arial"/>
              </a:rPr>
              <a:t>lerin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runla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nı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alan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 bunla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ç</a:t>
            </a:r>
            <a:r>
              <a:rPr sz="2000" spc="5" dirty="0">
                <a:latin typeface="Arial"/>
                <a:cs typeface="Arial"/>
              </a:rPr>
              <a:t>ö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5" dirty="0">
                <a:latin typeface="Arial"/>
                <a:cs typeface="Arial"/>
              </a:rPr>
              <a:t>ü</a:t>
            </a:r>
            <a:r>
              <a:rPr sz="2000" dirty="0">
                <a:latin typeface="Arial"/>
                <a:cs typeface="Arial"/>
              </a:rPr>
              <a:t>mler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arayan proje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tabanlı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bir iş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irliği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edilebili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899205"/>
            <a:ext cx="5418455" cy="3865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Str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ate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jik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klıkl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dir?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Ama</a:t>
            </a:r>
            <a:r>
              <a:rPr sz="2800" spc="-5" dirty="0">
                <a:latin typeface="Arial"/>
                <a:cs typeface="Arial"/>
              </a:rPr>
              <a:t>ç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ir?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Ön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ikl</a:t>
            </a:r>
            <a:r>
              <a:rPr sz="2800" spc="-15" dirty="0">
                <a:latin typeface="Arial"/>
                <a:cs typeface="Arial"/>
              </a:rPr>
              <a:t>er?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Kiml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Alı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gi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erle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ğ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dir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5" dirty="0">
                <a:latin typeface="Arial"/>
                <a:cs typeface="Arial"/>
              </a:rPr>
              <a:t>ngi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Fa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15" dirty="0">
                <a:latin typeface="Arial"/>
                <a:cs typeface="Arial"/>
              </a:rPr>
              <a:t>ek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ir?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3329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15" dirty="0"/>
              <a:t>Proje</a:t>
            </a:r>
            <a:r>
              <a:rPr spc="-5" dirty="0"/>
              <a:t> </a:t>
            </a:r>
            <a:r>
              <a:rPr spc="-20" dirty="0"/>
              <a:t>Örne</a:t>
            </a:r>
            <a:r>
              <a:rPr spc="-10" dirty="0"/>
              <a:t>k</a:t>
            </a:r>
            <a:r>
              <a:rPr spc="-15" dirty="0"/>
              <a:t>le</a:t>
            </a:r>
            <a:r>
              <a:rPr spc="-10" dirty="0"/>
              <a:t>ri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1676438"/>
            <a:ext cx="4038600" cy="391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3970"/>
            <a:ext cx="3776345" cy="359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Mesleki 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marR="30543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140" dirty="0">
                <a:latin typeface="Arial"/>
                <a:cs typeface="Arial"/>
              </a:rPr>
              <a:t>Y</a:t>
            </a:r>
            <a:r>
              <a:rPr sz="2200" b="1" spc="-10" dirty="0">
                <a:latin typeface="Arial"/>
                <a:cs typeface="Arial"/>
              </a:rPr>
              <a:t>ararlanıcı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Kurum: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Must</a:t>
            </a:r>
            <a:r>
              <a:rPr sz="2200" spc="-10" dirty="0">
                <a:latin typeface="Arial"/>
                <a:cs typeface="Arial"/>
              </a:rPr>
              <a:t>afa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Selek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G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da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San.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ur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zm.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Ltd.Şt</a:t>
            </a:r>
            <a:r>
              <a:rPr sz="2200" spc="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(Hayat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Lo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anta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25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15" dirty="0">
                <a:latin typeface="Arial"/>
                <a:cs typeface="Arial"/>
              </a:rPr>
              <a:t>Proje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Adı: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Hayat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Lo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anta</a:t>
            </a:r>
            <a:r>
              <a:rPr sz="2200" spc="-10" dirty="0">
                <a:latin typeface="Arial"/>
                <a:cs typeface="Arial"/>
              </a:rPr>
              <a:t>sı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15" dirty="0">
                <a:latin typeface="Arial"/>
                <a:cs typeface="Arial"/>
              </a:rPr>
              <a:t>Proje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Bütçesi: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127.000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spc="-5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vro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3329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15" dirty="0"/>
              <a:t>Proje</a:t>
            </a:r>
            <a:r>
              <a:rPr spc="-5" dirty="0"/>
              <a:t> </a:t>
            </a:r>
            <a:r>
              <a:rPr spc="-20" dirty="0"/>
              <a:t>Örne</a:t>
            </a:r>
            <a:r>
              <a:rPr spc="-10" dirty="0"/>
              <a:t>k</a:t>
            </a:r>
            <a:r>
              <a:rPr spc="-15" dirty="0"/>
              <a:t>le</a:t>
            </a:r>
            <a:r>
              <a:rPr spc="-10" dirty="0"/>
              <a:t>ri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3803650"/>
            <a:ext cx="7239000" cy="244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Mesleki E</a:t>
            </a:r>
            <a:r>
              <a:rPr spc="-10" dirty="0"/>
              <a:t>ğ</a:t>
            </a:r>
            <a:r>
              <a:rPr dirty="0"/>
              <a:t>i</a:t>
            </a:r>
            <a:r>
              <a:rPr spc="5" dirty="0"/>
              <a:t>t</a:t>
            </a:r>
            <a:r>
              <a:rPr dirty="0"/>
              <a:t>im</a:t>
            </a:r>
          </a:p>
          <a:p>
            <a:pPr marL="391795" indent="-342900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392430" algn="l"/>
              </a:tabLst>
            </a:pPr>
            <a:r>
              <a:rPr spc="-140" dirty="0">
                <a:solidFill>
                  <a:srgbClr val="000000"/>
                </a:solidFill>
              </a:rPr>
              <a:t>Y</a:t>
            </a:r>
            <a:r>
              <a:rPr dirty="0">
                <a:solidFill>
                  <a:srgbClr val="000000"/>
                </a:solidFill>
              </a:rPr>
              <a:t>ararlanıcı </a:t>
            </a:r>
            <a:r>
              <a:rPr spc="-15" dirty="0">
                <a:solidFill>
                  <a:srgbClr val="000000"/>
                </a:solidFill>
              </a:rPr>
              <a:t>K</a:t>
            </a:r>
            <a:r>
              <a:rPr dirty="0">
                <a:solidFill>
                  <a:srgbClr val="000000"/>
                </a:solidFill>
              </a:rPr>
              <a:t>urum: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Metal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Sanay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eri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kası</a:t>
            </a:r>
            <a:r>
              <a:rPr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ğ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itim</a:t>
            </a:r>
          </a:p>
          <a:p>
            <a:pPr marL="391795">
              <a:lnSpc>
                <a:spcPct val="100000"/>
              </a:lnSpc>
            </a:pPr>
            <a:r>
              <a:rPr b="0" spc="-19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akfı</a:t>
            </a:r>
          </a:p>
          <a:p>
            <a:pPr marL="39179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92430" algn="l"/>
              </a:tabLst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Proje</a:t>
            </a:r>
            <a:r>
              <a:rPr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10" dirty="0">
                <a:solidFill>
                  <a:srgbClr val="000000"/>
                </a:solidFill>
              </a:rPr>
              <a:t>d</a:t>
            </a:r>
            <a:r>
              <a:rPr dirty="0">
                <a:solidFill>
                  <a:srgbClr val="000000"/>
                </a:solidFill>
              </a:rPr>
              <a:t>ı: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omotiv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ktörün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İle Hareketl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</a:p>
          <a:p>
            <a:pPr marL="39179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92430" algn="l"/>
              </a:tabLst>
            </a:pPr>
            <a:r>
              <a:rPr dirty="0">
                <a:solidFill>
                  <a:srgbClr val="000000"/>
                </a:solidFill>
              </a:rPr>
              <a:t>Proje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</a:t>
            </a:r>
            <a:r>
              <a:rPr spc="-10" dirty="0">
                <a:solidFill>
                  <a:srgbClr val="000000"/>
                </a:solidFill>
              </a:rPr>
              <a:t>ü</a:t>
            </a:r>
            <a:r>
              <a:rPr dirty="0">
                <a:solidFill>
                  <a:srgbClr val="000000"/>
                </a:solidFill>
              </a:rPr>
              <a:t>tçesi: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29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.574</a:t>
            </a:r>
            <a:r>
              <a:rPr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vro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15" dirty="0"/>
              <a:t>Proje</a:t>
            </a:r>
            <a:r>
              <a:rPr spc="5" dirty="0"/>
              <a:t> </a:t>
            </a:r>
            <a:r>
              <a:rPr spc="-20" dirty="0"/>
              <a:t>Örn</a:t>
            </a:r>
            <a:r>
              <a:rPr spc="-15" dirty="0"/>
              <a:t>e</a:t>
            </a:r>
            <a:r>
              <a:rPr spc="-20" dirty="0"/>
              <a:t>k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10" dirty="0"/>
              <a:t>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6975" y="1524043"/>
            <a:ext cx="4812665" cy="1701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b="1" spc="-120" dirty="0">
                <a:latin typeface="Arial"/>
                <a:cs typeface="Arial"/>
              </a:rPr>
              <a:t>Y</a:t>
            </a:r>
            <a:r>
              <a:rPr sz="2100" b="1" dirty="0">
                <a:latin typeface="Arial"/>
                <a:cs typeface="Arial"/>
              </a:rPr>
              <a:t>ar</a:t>
            </a:r>
            <a:r>
              <a:rPr sz="2100" b="1" spc="-10" dirty="0">
                <a:latin typeface="Arial"/>
                <a:cs typeface="Arial"/>
              </a:rPr>
              <a:t>a</a:t>
            </a:r>
            <a:r>
              <a:rPr sz="2100" b="1" dirty="0">
                <a:latin typeface="Arial"/>
                <a:cs typeface="Arial"/>
              </a:rPr>
              <a:t>rlanıcı Kurum: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spc="-155" dirty="0">
                <a:latin typeface="Arial"/>
                <a:cs typeface="Arial"/>
              </a:rPr>
              <a:t>Y</a:t>
            </a:r>
            <a:r>
              <a:rPr sz="2100" dirty="0">
                <a:latin typeface="Arial"/>
                <a:cs typeface="Arial"/>
              </a:rPr>
              <a:t>aşar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Ü</a:t>
            </a:r>
            <a:r>
              <a:rPr sz="2100" spc="-15" dirty="0">
                <a:latin typeface="Arial"/>
                <a:cs typeface="Arial"/>
              </a:rPr>
              <a:t>n</a:t>
            </a:r>
            <a:r>
              <a:rPr sz="2100" dirty="0">
                <a:latin typeface="Arial"/>
                <a:cs typeface="Arial"/>
              </a:rPr>
              <a:t>iv</a:t>
            </a:r>
            <a:r>
              <a:rPr sz="2100" spc="-15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rsitesi</a:t>
            </a:r>
            <a:endParaRPr sz="21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b="1" dirty="0">
                <a:latin typeface="Arial"/>
                <a:cs typeface="Arial"/>
              </a:rPr>
              <a:t>Pro</a:t>
            </a:r>
            <a:r>
              <a:rPr sz="2100" b="1" spc="5" dirty="0">
                <a:latin typeface="Arial"/>
                <a:cs typeface="Arial"/>
              </a:rPr>
              <a:t>j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Adı: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v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dirty="0">
                <a:latin typeface="Arial"/>
                <a:cs typeface="Arial"/>
              </a:rPr>
              <a:t>u</a:t>
            </a:r>
            <a:r>
              <a:rPr sz="2100" spc="-10" dirty="0">
                <a:latin typeface="Arial"/>
                <a:cs typeface="Arial"/>
              </a:rPr>
              <a:t>p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Sosyal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Sor</a:t>
            </a:r>
            <a:r>
              <a:rPr sz="2100" spc="-10" dirty="0">
                <a:latin typeface="Arial"/>
                <a:cs typeface="Arial"/>
              </a:rPr>
              <a:t>u</a:t>
            </a:r>
            <a:r>
              <a:rPr sz="2100" dirty="0">
                <a:latin typeface="Arial"/>
                <a:cs typeface="Arial"/>
              </a:rPr>
              <a:t>mluluk Eğit</a:t>
            </a:r>
            <a:r>
              <a:rPr sz="2100" spc="5" dirty="0">
                <a:latin typeface="Arial"/>
                <a:cs typeface="Arial"/>
              </a:rPr>
              <a:t>i</a:t>
            </a:r>
            <a:r>
              <a:rPr sz="2100" dirty="0">
                <a:latin typeface="Arial"/>
                <a:cs typeface="Arial"/>
              </a:rPr>
              <a:t>mi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b="1" dirty="0">
                <a:latin typeface="Arial"/>
                <a:cs typeface="Arial"/>
              </a:rPr>
              <a:t>Pro</a:t>
            </a:r>
            <a:r>
              <a:rPr sz="2100" b="1" spc="5" dirty="0">
                <a:latin typeface="Arial"/>
                <a:cs typeface="Arial"/>
              </a:rPr>
              <a:t>j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Bü</a:t>
            </a:r>
            <a:r>
              <a:rPr sz="2100" b="1" spc="-10" dirty="0">
                <a:latin typeface="Arial"/>
                <a:cs typeface="Arial"/>
              </a:rPr>
              <a:t>t</a:t>
            </a:r>
            <a:r>
              <a:rPr sz="2100" b="1" dirty="0">
                <a:latin typeface="Arial"/>
                <a:cs typeface="Arial"/>
              </a:rPr>
              <a:t>ç</a:t>
            </a:r>
            <a:r>
              <a:rPr sz="2100" b="1" spc="-10" dirty="0">
                <a:latin typeface="Arial"/>
                <a:cs typeface="Arial"/>
              </a:rPr>
              <a:t>e</a:t>
            </a:r>
            <a:r>
              <a:rPr sz="2100" b="1" dirty="0">
                <a:latin typeface="Arial"/>
                <a:cs typeface="Arial"/>
              </a:rPr>
              <a:t>si: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4</a:t>
            </a:r>
            <a:r>
              <a:rPr sz="2100" spc="-10" dirty="0">
                <a:latin typeface="Arial"/>
                <a:cs typeface="Arial"/>
              </a:rPr>
              <a:t>5</a:t>
            </a:r>
            <a:r>
              <a:rPr sz="2100" dirty="0">
                <a:latin typeface="Arial"/>
                <a:cs typeface="Arial"/>
              </a:rPr>
              <a:t>.134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v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dirty="0"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307079"/>
            <a:ext cx="7680959" cy="301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1531270"/>
            <a:ext cx="2209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Yüks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köğretim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3329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k</a:t>
            </a:r>
            <a:r>
              <a:rPr spc="25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15" dirty="0"/>
              <a:t>Proje</a:t>
            </a:r>
            <a:r>
              <a:rPr spc="-5" dirty="0"/>
              <a:t> </a:t>
            </a:r>
            <a:r>
              <a:rPr spc="-20" dirty="0"/>
              <a:t>Örne</a:t>
            </a:r>
            <a:r>
              <a:rPr spc="-10" dirty="0"/>
              <a:t>k</a:t>
            </a:r>
            <a:r>
              <a:rPr spc="-15" dirty="0"/>
              <a:t>le</a:t>
            </a:r>
            <a:r>
              <a:rPr spc="-10" dirty="0"/>
              <a:t>ri</a:t>
            </a:r>
          </a:p>
        </p:txBody>
      </p:sp>
      <p:sp>
        <p:nvSpPr>
          <p:cNvPr id="3" name="object 3"/>
          <p:cNvSpPr/>
          <p:nvPr/>
        </p:nvSpPr>
        <p:spPr>
          <a:xfrm>
            <a:off x="4602479" y="2054479"/>
            <a:ext cx="4389120" cy="3736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543970"/>
            <a:ext cx="4298950" cy="376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2400" b="1" spc="-14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etişkin 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imi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40" dirty="0">
                <a:latin typeface="Arial"/>
                <a:cs typeface="Arial"/>
              </a:rPr>
              <a:t>Y</a:t>
            </a:r>
            <a:r>
              <a:rPr sz="2200" b="1" spc="-10" dirty="0">
                <a:latin typeface="Arial"/>
                <a:cs typeface="Arial"/>
              </a:rPr>
              <a:t>ararlanıcı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Kurum: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Girişimci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İş Kadınları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Deste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leme Dern</a:t>
            </a:r>
            <a:r>
              <a:rPr sz="2200" spc="-10" dirty="0">
                <a:latin typeface="Arial"/>
                <a:cs typeface="Arial"/>
              </a:rPr>
              <a:t>eği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(ANGİKA</a:t>
            </a:r>
            <a:r>
              <a:rPr sz="2200" spc="-3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1784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Arial"/>
                <a:cs typeface="Arial"/>
              </a:rPr>
              <a:t>Proje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Adı: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op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umsal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Cin</a:t>
            </a:r>
            <a:r>
              <a:rPr sz="2200" spc="-10" dirty="0">
                <a:latin typeface="Arial"/>
                <a:cs typeface="Arial"/>
              </a:rPr>
              <a:t>siyet </a:t>
            </a:r>
            <a:r>
              <a:rPr sz="2200" spc="-15" dirty="0">
                <a:latin typeface="Arial"/>
                <a:cs typeface="Arial"/>
              </a:rPr>
              <a:t>Eş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ği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Eğitimlerinin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ite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nin Art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ı</a:t>
            </a:r>
            <a:r>
              <a:rPr sz="2200" spc="-15" dirty="0">
                <a:latin typeface="Arial"/>
                <a:cs typeface="Arial"/>
              </a:rPr>
              <a:t>lma</a:t>
            </a:r>
            <a:r>
              <a:rPr sz="2200" spc="-10" dirty="0">
                <a:latin typeface="Arial"/>
                <a:cs typeface="Arial"/>
              </a:rPr>
              <a:t>sı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İle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İlgili </a:t>
            </a:r>
            <a:r>
              <a:rPr sz="2200" spc="-15" dirty="0">
                <a:latin typeface="Arial"/>
                <a:cs typeface="Arial"/>
              </a:rPr>
              <a:t>Ortak Öğrenme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Arial"/>
                <a:cs typeface="Arial"/>
              </a:rPr>
              <a:t>Proje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Bütçesi: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16.500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ro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3329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15" dirty="0"/>
              <a:t>Proje</a:t>
            </a:r>
            <a:r>
              <a:rPr spc="5" dirty="0"/>
              <a:t> </a:t>
            </a:r>
            <a:r>
              <a:rPr spc="-20" dirty="0"/>
              <a:t>Örn</a:t>
            </a:r>
            <a:r>
              <a:rPr spc="-15" dirty="0"/>
              <a:t>e</a:t>
            </a:r>
            <a:r>
              <a:rPr spc="-20" dirty="0"/>
              <a:t>k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10" dirty="0"/>
              <a:t>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543970"/>
            <a:ext cx="3957320" cy="275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Gençlik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40" dirty="0">
                <a:latin typeface="Arial"/>
                <a:cs typeface="Arial"/>
              </a:rPr>
              <a:t>Y</a:t>
            </a:r>
            <a:r>
              <a:rPr sz="2200" b="1" spc="-10" dirty="0">
                <a:latin typeface="Arial"/>
                <a:cs typeface="Arial"/>
              </a:rPr>
              <a:t>ararlanıcı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Kurum: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Ana</a:t>
            </a:r>
            <a:r>
              <a:rPr sz="2200" spc="-10" dirty="0">
                <a:latin typeface="Arial"/>
                <a:cs typeface="Arial"/>
              </a:rPr>
              <a:t>dolu </a:t>
            </a:r>
            <a:r>
              <a:rPr sz="2200" spc="-15" dirty="0">
                <a:latin typeface="Arial"/>
                <a:cs typeface="Arial"/>
              </a:rPr>
              <a:t>Üniver</a:t>
            </a:r>
            <a:r>
              <a:rPr sz="2200" spc="-10" dirty="0">
                <a:latin typeface="Arial"/>
                <a:cs typeface="Arial"/>
              </a:rPr>
              <a:t>sitesi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3784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Arial"/>
                <a:cs typeface="Arial"/>
              </a:rPr>
              <a:t>Proje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Adı</a:t>
            </a:r>
            <a:r>
              <a:rPr sz="2200" b="1" spc="-10" dirty="0">
                <a:latin typeface="Arial"/>
                <a:cs typeface="Arial"/>
              </a:rPr>
              <a:t>:</a:t>
            </a: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Mezuniyetin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İkramiyes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: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Eğitimli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İş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ik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Arial"/>
                <a:cs typeface="Arial"/>
              </a:rPr>
              <a:t>Proje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Bütçe</a:t>
            </a:r>
            <a:r>
              <a:rPr sz="2200" b="1" spc="-10" dirty="0">
                <a:latin typeface="Arial"/>
                <a:cs typeface="Arial"/>
              </a:rPr>
              <a:t>si: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37.905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vro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1050" y="2101214"/>
            <a:ext cx="4248150" cy="3842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lık</a:t>
            </a:r>
            <a:r>
              <a:rPr spc="10" dirty="0"/>
              <a:t> </a:t>
            </a:r>
            <a:r>
              <a:rPr spc="-25" dirty="0"/>
              <a:t>N</a:t>
            </a:r>
            <a:r>
              <a:rPr spc="-15" dirty="0"/>
              <a:t>edir?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87194"/>
            <a:ext cx="7778115" cy="305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rum/k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rulu</a:t>
            </a:r>
            <a:r>
              <a:rPr sz="2600" spc="5" dirty="0">
                <a:latin typeface="Arial"/>
                <a:cs typeface="Arial"/>
              </a:rPr>
              <a:t>ş</a:t>
            </a:r>
            <a:r>
              <a:rPr sz="2600" dirty="0">
                <a:latin typeface="Arial"/>
                <a:cs typeface="Arial"/>
              </a:rPr>
              <a:t>lar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ükse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eli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ğ</a:t>
            </a:r>
            <a:r>
              <a:rPr sz="2600" dirty="0">
                <a:latin typeface="Arial"/>
                <a:cs typeface="Arial"/>
              </a:rPr>
              <a:t>it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m,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ö</a:t>
            </a:r>
            <a:r>
              <a:rPr sz="2600" spc="10" dirty="0">
                <a:latin typeface="Arial"/>
                <a:cs typeface="Arial"/>
              </a:rPr>
              <a:t>ğ</a:t>
            </a:r>
            <a:r>
              <a:rPr sz="2600" dirty="0">
                <a:latin typeface="Arial"/>
                <a:cs typeface="Arial"/>
              </a:rPr>
              <a:t>retim, ö</a:t>
            </a:r>
            <a:r>
              <a:rPr sz="2600" spc="5" dirty="0">
                <a:latin typeface="Arial"/>
                <a:cs typeface="Arial"/>
              </a:rPr>
              <a:t>ğ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ç</a:t>
            </a:r>
            <a:r>
              <a:rPr sz="2600" dirty="0">
                <a:latin typeface="Arial"/>
                <a:cs typeface="Arial"/>
              </a:rPr>
              <a:t>lik ç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ş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Kuru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rniz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syon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600" spc="-28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lu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al)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nilik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g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ti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yi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leri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la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ak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yla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işbirliği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25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rsat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15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lma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5" dirty="0">
                <a:latin typeface="Arial"/>
                <a:cs typeface="Arial"/>
              </a:rPr>
              <a:t>ı</a:t>
            </a:r>
            <a:r>
              <a:rPr sz="2600" spc="-15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lığın</a:t>
            </a:r>
            <a:r>
              <a:rPr spc="-95" dirty="0"/>
              <a:t> </a:t>
            </a:r>
            <a:r>
              <a:rPr spc="-25" dirty="0"/>
              <a:t>Ama</a:t>
            </a:r>
            <a:r>
              <a:rPr spc="-10" dirty="0"/>
              <a:t>çl</a:t>
            </a:r>
            <a:r>
              <a:rPr spc="-15" dirty="0"/>
              <a:t>a</a:t>
            </a:r>
            <a:r>
              <a:rPr spc="-10" dirty="0"/>
              <a:t>rı</a:t>
            </a:r>
            <a:r>
              <a:rPr dirty="0"/>
              <a:t> </a:t>
            </a:r>
            <a:r>
              <a:rPr spc="-20" dirty="0"/>
              <a:t>Ne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15" dirty="0"/>
              <a:t>dir?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687194"/>
            <a:ext cx="6987540" cy="224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600" b="1" spc="-14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enilikçi </a:t>
            </a:r>
            <a:r>
              <a:rPr sz="2600" b="1" spc="-2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aklaşımlar</a:t>
            </a:r>
            <a:r>
              <a:rPr sz="2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sz="2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600" b="1" spc="-3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600" b="1" spc="-2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gulamaların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nla</a:t>
            </a:r>
            <a:r>
              <a:rPr sz="2600" spc="10" dirty="0">
                <a:latin typeface="Arial"/>
                <a:cs typeface="Arial"/>
              </a:rPr>
              <a:t>ş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5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lma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nı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</a:t>
            </a:r>
            <a:r>
              <a:rPr sz="2600" spc="-20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rma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Öğre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im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terli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iklerin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işg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cü</a:t>
            </a:r>
            <a:r>
              <a:rPr sz="2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pi</a:t>
            </a:r>
            <a:r>
              <a:rPr sz="2600" b="1" spc="-2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2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ile uy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unlu</a:t>
            </a:r>
            <a:r>
              <a:rPr sz="2600" spc="5" dirty="0">
                <a:latin typeface="Arial"/>
                <a:cs typeface="Arial"/>
              </a:rPr>
              <a:t>ğ</a:t>
            </a:r>
            <a:r>
              <a:rPr sz="2600" dirty="0">
                <a:latin typeface="Arial"/>
                <a:cs typeface="Arial"/>
              </a:rPr>
              <a:t>unu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</a:t>
            </a:r>
            <a:r>
              <a:rPr sz="2600" spc="-25" dirty="0">
                <a:latin typeface="Arial"/>
                <a:cs typeface="Arial"/>
              </a:rPr>
              <a:t>ı</a:t>
            </a:r>
            <a:r>
              <a:rPr sz="2600" dirty="0">
                <a:latin typeface="Arial"/>
                <a:cs typeface="Arial"/>
              </a:rPr>
              <a:t>rmak, 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eğitim</a:t>
            </a:r>
            <a:r>
              <a:rPr sz="2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26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2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dü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600" b="1" spc="-2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ası arası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ki</a:t>
            </a:r>
            <a:r>
              <a:rPr sz="2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ğları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" dirty="0">
                <a:latin typeface="Arial"/>
                <a:cs typeface="Arial"/>
              </a:rPr>
              <a:t>ü</a:t>
            </a:r>
            <a:r>
              <a:rPr sz="2600" dirty="0">
                <a:latin typeface="Arial"/>
                <a:cs typeface="Arial"/>
              </a:rPr>
              <a:t>çl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irme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3329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lığın</a:t>
            </a:r>
            <a:r>
              <a:rPr spc="-95" dirty="0"/>
              <a:t> </a:t>
            </a:r>
            <a:r>
              <a:rPr spc="-25" dirty="0"/>
              <a:t>Ama</a:t>
            </a:r>
            <a:r>
              <a:rPr spc="-10" dirty="0"/>
              <a:t>çl</a:t>
            </a:r>
            <a:r>
              <a:rPr spc="-15" dirty="0"/>
              <a:t>a</a:t>
            </a:r>
            <a:r>
              <a:rPr spc="-10" dirty="0"/>
              <a:t>rı</a:t>
            </a:r>
            <a:r>
              <a:rPr dirty="0"/>
              <a:t> </a:t>
            </a:r>
            <a:r>
              <a:rPr spc="-20" dirty="0"/>
              <a:t>Ne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15" dirty="0"/>
              <a:t>dir?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96504"/>
            <a:ext cx="6700520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2565400" algn="l"/>
                <a:tab pos="3853179" algn="l"/>
                <a:tab pos="4730115" algn="l"/>
                <a:tab pos="5251450" algn="l"/>
                <a:tab pos="6042660" algn="l"/>
              </a:tabLst>
            </a:pPr>
            <a:r>
              <a:rPr sz="2400" spc="-19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apıland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ş	bö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	arası	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	s</a:t>
            </a:r>
            <a:r>
              <a:rPr sz="2400" spc="-1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	ötesi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teşvik etmek;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4250" y="1683804"/>
            <a:ext cx="11969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işbirl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ğini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927889"/>
            <a:ext cx="67646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629410" algn="l"/>
                <a:tab pos="2753360" algn="l"/>
                <a:tab pos="3266440" algn="l"/>
                <a:tab pos="4864100" algn="l"/>
                <a:tab pos="6429375" algn="l"/>
              </a:tabLst>
            </a:pPr>
            <a:r>
              <a:rPr sz="2400" dirty="0">
                <a:latin typeface="Arial"/>
                <a:cs typeface="Arial"/>
              </a:rPr>
              <a:t>Eğitimin	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alitesi	</a:t>
            </a:r>
            <a:r>
              <a:rPr sz="2400" spc="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	kapsa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ını	yeni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k	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9114" y="2927889"/>
            <a:ext cx="11430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art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" y="3293648"/>
            <a:ext cx="65900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suretiyle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mesleki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mini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teşvik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etmek;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3329"/>
              </a:lnSpc>
            </a:pPr>
            <a:r>
              <a:rPr spc="-15" dirty="0"/>
              <a:t>Str</a:t>
            </a:r>
            <a:r>
              <a:rPr spc="-10" dirty="0"/>
              <a:t>ate</a:t>
            </a:r>
            <a:r>
              <a:rPr spc="-15" dirty="0"/>
              <a:t>jik</a:t>
            </a:r>
            <a:r>
              <a:rPr dirty="0"/>
              <a:t> </a:t>
            </a:r>
            <a:r>
              <a:rPr spc="-20" dirty="0"/>
              <a:t>Or</a:t>
            </a:r>
            <a:r>
              <a:rPr spc="-5" dirty="0"/>
              <a:t>t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lığın</a:t>
            </a:r>
            <a:r>
              <a:rPr spc="-95" dirty="0"/>
              <a:t> </a:t>
            </a:r>
            <a:r>
              <a:rPr spc="-25" dirty="0"/>
              <a:t>Ama</a:t>
            </a:r>
            <a:r>
              <a:rPr spc="-10" dirty="0"/>
              <a:t>çl</a:t>
            </a:r>
            <a:r>
              <a:rPr spc="-15" dirty="0"/>
              <a:t>a</a:t>
            </a:r>
            <a:r>
              <a:rPr spc="-10" dirty="0"/>
              <a:t>rı</a:t>
            </a:r>
            <a:r>
              <a:rPr dirty="0"/>
              <a:t> </a:t>
            </a:r>
            <a:r>
              <a:rPr spc="-20" dirty="0"/>
              <a:t>Ne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15" dirty="0"/>
              <a:t>dir?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96504"/>
            <a:ext cx="7864475" cy="317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itim 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riş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mci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iği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teşv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 etmek,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reylerin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kariyer yolunu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mesl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mleri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uy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mlu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şek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stek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eme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64135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2000250" algn="l"/>
              </a:tabLst>
            </a:pPr>
            <a:r>
              <a:rPr sz="2400" spc="-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ariyer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rehberl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ğ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şma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destek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izmetlerini ge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iştirerek	</a:t>
            </a:r>
            <a:r>
              <a:rPr sz="2400" spc="-10" dirty="0">
                <a:latin typeface="Arial"/>
                <a:cs typeface="Arial"/>
              </a:rPr>
              <a:t>ö</a:t>
            </a:r>
            <a:r>
              <a:rPr sz="2400" dirty="0">
                <a:latin typeface="Arial"/>
                <a:cs typeface="Arial"/>
              </a:rPr>
              <a:t>ğrenmeye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mı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 istih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lirliği art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ak;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Stra</a:t>
            </a:r>
            <a:r>
              <a:rPr spc="-10" dirty="0"/>
              <a:t>t</a:t>
            </a:r>
            <a:r>
              <a:rPr spc="-15" dirty="0"/>
              <a:t>ejik</a:t>
            </a:r>
            <a:r>
              <a:rPr spc="-5" dirty="0"/>
              <a:t> </a:t>
            </a:r>
            <a:r>
              <a:rPr spc="-15" dirty="0"/>
              <a:t>Ortakl</a:t>
            </a:r>
            <a:r>
              <a:rPr spc="-5" dirty="0"/>
              <a:t>ı</a:t>
            </a:r>
            <a:r>
              <a:rPr spc="-20" dirty="0"/>
              <a:t>ğa</a:t>
            </a:r>
            <a:r>
              <a:rPr spc="10" dirty="0"/>
              <a:t> </a:t>
            </a:r>
            <a:r>
              <a:rPr spc="-15" dirty="0"/>
              <a:t>Kimler</a:t>
            </a:r>
            <a:r>
              <a:rPr spc="20" dirty="0"/>
              <a:t> </a:t>
            </a:r>
            <a:r>
              <a:rPr spc="-20" dirty="0"/>
              <a:t>Baş</a:t>
            </a:r>
            <a:r>
              <a:rPr spc="-10" dirty="0"/>
              <a:t>v</a:t>
            </a:r>
            <a:r>
              <a:rPr spc="-15" dirty="0"/>
              <a:t>urabil</a:t>
            </a:r>
            <a:r>
              <a:rPr spc="-5" dirty="0"/>
              <a:t>i</a:t>
            </a:r>
            <a:r>
              <a:rPr spc="-15" dirty="0"/>
              <a:t>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16611"/>
            <a:ext cx="8056880" cy="410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1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ükseköğre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 kurumu</a:t>
            </a:r>
            <a:endParaRPr sz="1700">
              <a:latin typeface="Arial"/>
              <a:cs typeface="Arial"/>
            </a:endParaRPr>
          </a:p>
          <a:p>
            <a:pPr marL="355600" marR="81153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10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ku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/</a:t>
            </a:r>
            <a:r>
              <a:rPr sz="1700" dirty="0">
                <a:latin typeface="Arial"/>
                <a:cs typeface="Arial"/>
              </a:rPr>
              <a:t>enstitü</a:t>
            </a:r>
            <a:r>
              <a:rPr sz="1700" spc="-15" dirty="0">
                <a:latin typeface="Arial"/>
                <a:cs typeface="Arial"/>
              </a:rPr>
              <a:t>/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 merkezi </a:t>
            </a:r>
            <a:r>
              <a:rPr sz="1700" spc="-10" dirty="0">
                <a:latin typeface="Arial"/>
                <a:cs typeface="Arial"/>
              </a:rPr>
              <a:t>(</a:t>
            </a:r>
            <a:r>
              <a:rPr sz="1700" dirty="0">
                <a:latin typeface="Arial"/>
                <a:cs typeface="Arial"/>
              </a:rPr>
              <a:t>mesleki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işkin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dâh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l,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okul önces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nden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üst or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kadar her sev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ede)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S</a:t>
            </a:r>
            <a:r>
              <a:rPr sz="1700" spc="1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spc="5" dirty="0">
                <a:latin typeface="Arial"/>
                <a:cs typeface="Arial"/>
              </a:rPr>
              <a:t>’</a:t>
            </a:r>
            <a:r>
              <a:rPr sz="1700" dirty="0">
                <a:latin typeface="Arial"/>
                <a:cs typeface="Arial"/>
              </a:rPr>
              <a:t>lar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KOBİ’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(sos</a:t>
            </a:r>
            <a:r>
              <a:rPr sz="1700" spc="-3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al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riş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mler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dâh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l)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17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erel, bölgesel ve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usal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sev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kamu kurumu</a:t>
            </a: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4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icaret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ar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, sana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i,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esnaf dernek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eri/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eki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dernekler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send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ka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dâh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 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mak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üzere,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sos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al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ak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ça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şma ha</a:t>
            </a:r>
            <a:r>
              <a:rPr sz="1700" spc="-2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ğer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emsi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cisi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rke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lera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ası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kezi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Müş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erek (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şb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rl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ğ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)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sunan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şirke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ler</a:t>
            </a:r>
            <a:endParaRPr sz="1700">
              <a:latin typeface="Arial"/>
              <a:cs typeface="Arial"/>
            </a:endParaRPr>
          </a:p>
          <a:p>
            <a:pPr marL="355600" marR="48387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Kar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rehberl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ğ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mesleki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danış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ı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lg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lend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2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zme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leri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sunan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 kurum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700" dirty="0">
                <a:latin typeface="Arial"/>
                <a:cs typeface="Arial"/>
              </a:rPr>
              <a:t>•	….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825">
              <a:lnSpc>
                <a:spcPct val="100000"/>
              </a:lnSpc>
            </a:pPr>
            <a:r>
              <a:rPr spc="-15" dirty="0"/>
              <a:t>St</a:t>
            </a:r>
            <a:r>
              <a:rPr spc="-10" dirty="0"/>
              <a:t>r</a:t>
            </a:r>
            <a:r>
              <a:rPr spc="-20" dirty="0"/>
              <a:t>a</a:t>
            </a:r>
            <a:r>
              <a:rPr dirty="0"/>
              <a:t>t</a:t>
            </a:r>
            <a:r>
              <a:rPr spc="-20" dirty="0"/>
              <a:t>e</a:t>
            </a:r>
            <a:r>
              <a:rPr dirty="0"/>
              <a:t>j</a:t>
            </a:r>
            <a:r>
              <a:rPr spc="-15" dirty="0"/>
              <a:t>ik</a:t>
            </a:r>
            <a:r>
              <a:rPr spc="10" dirty="0"/>
              <a:t> </a:t>
            </a:r>
            <a:r>
              <a:rPr spc="-15" dirty="0"/>
              <a:t>Ort</a:t>
            </a:r>
            <a:r>
              <a:rPr spc="-10" dirty="0"/>
              <a:t>a</a:t>
            </a:r>
            <a:r>
              <a:rPr spc="-20" dirty="0"/>
              <a:t>k</a:t>
            </a:r>
            <a:r>
              <a:rPr dirty="0"/>
              <a:t>l</a:t>
            </a:r>
            <a:r>
              <a:rPr spc="-15" dirty="0"/>
              <a:t>ık</a:t>
            </a:r>
            <a:r>
              <a:rPr spc="10" dirty="0"/>
              <a:t> </a:t>
            </a:r>
            <a:r>
              <a:rPr spc="-25" dirty="0"/>
              <a:t>U</a:t>
            </a:r>
            <a:r>
              <a:rPr spc="-45" dirty="0"/>
              <a:t>y</a:t>
            </a:r>
            <a:r>
              <a:rPr spc="-20" dirty="0"/>
              <a:t>gun</a:t>
            </a:r>
            <a:r>
              <a:rPr spc="-5" dirty="0"/>
              <a:t>l</a:t>
            </a:r>
            <a:r>
              <a:rPr spc="-20" dirty="0"/>
              <a:t>uk</a:t>
            </a:r>
            <a:r>
              <a:rPr spc="65" dirty="0"/>
              <a:t> </a:t>
            </a:r>
            <a:r>
              <a:rPr spc="-20" dirty="0"/>
              <a:t>Kr</a:t>
            </a:r>
            <a:r>
              <a:rPr spc="-5" dirty="0"/>
              <a:t>i</a:t>
            </a:r>
            <a:r>
              <a:rPr spc="-10" dirty="0"/>
              <a:t>te</a:t>
            </a:r>
            <a:r>
              <a:rPr spc="-15" dirty="0"/>
              <a:t>r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5" dirty="0"/>
              <a:t>r</a:t>
            </a:r>
            <a:r>
              <a:rPr spc="-10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122963"/>
            <a:ext cx="7623809" cy="157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486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tak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say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 üç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ü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kesi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üç or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ak (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akl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kta sa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oku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 az ik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başvuru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tari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uyu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mas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0 N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san</a:t>
            </a:r>
            <a:r>
              <a:rPr sz="24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13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:00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1477</Words>
  <Application>Microsoft Office PowerPoint</Application>
  <PresentationFormat>Ekran Gösterisi (4:3)</PresentationFormat>
  <Paragraphs>327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Office Theme</vt:lpstr>
      <vt:lpstr>PowerPoint Sunusu</vt:lpstr>
      <vt:lpstr>Stratejik Ortaklıklar</vt:lpstr>
      <vt:lpstr>PowerPoint Sunusu</vt:lpstr>
      <vt:lpstr>Stratejik Ortaklık Nedir?</vt:lpstr>
      <vt:lpstr>Stratejik Ortaklığın Amaçları Nelerdir?</vt:lpstr>
      <vt:lpstr>Stratejik Ortaklığın Amaçları Nelerdir?</vt:lpstr>
      <vt:lpstr>Stratejik Ortaklığın Amaçları Nelerdir?</vt:lpstr>
      <vt:lpstr>Stratejik Ortaklığa Kimler Başvurabilir?</vt:lpstr>
      <vt:lpstr>Stratejik Ortaklık Uygunluk Kriterleri</vt:lpstr>
      <vt:lpstr>Stratejik Ortaklık Uygunluk Kriterleri</vt:lpstr>
      <vt:lpstr>Stratejik Ortaklık Proje Puanlama</vt:lpstr>
      <vt:lpstr>Stratejik Ortaklık - Bütçe</vt:lpstr>
      <vt:lpstr>Stratejik Ortaklık - Bütçe</vt:lpstr>
      <vt:lpstr>Stratejik Ortaklık - Bütçe</vt:lpstr>
      <vt:lpstr>Stratejik Ortaklık - Bütçe</vt:lpstr>
      <vt:lpstr>Stratejik Ortaklık - Bütçe</vt:lpstr>
      <vt:lpstr>Stratejik Ortaklık - Bütçe</vt:lpstr>
      <vt:lpstr>Stratejik Ortaklık - Bütçe</vt:lpstr>
      <vt:lpstr>Stratejik Ortaklık – Bütçe-Opsiyonel</vt:lpstr>
      <vt:lpstr>Stratejik Ortaklık- Hangi Faaliyetler? (Genel)</vt:lpstr>
      <vt:lpstr>Stratejik Ortaklık - Hangi Faaliyetler? (Çıktı Bazlı)</vt:lpstr>
      <vt:lpstr>Stratejik Ortaklık - Hangi Faaliyetler?</vt:lpstr>
      <vt:lpstr>Stratejik Ortaklık - Hangi Faaliyetler?</vt:lpstr>
      <vt:lpstr>Stratejik Ortaklık - Hangi Faaliyetler?</vt:lpstr>
      <vt:lpstr>Stratejik Ortaklık - Hangi Faaliyetler?</vt:lpstr>
      <vt:lpstr>Stratejik Ortaklık - Hangi Faaliyetler?</vt:lpstr>
      <vt:lpstr>Stratejik Ortaklık - Hangi Faaliyetler?</vt:lpstr>
      <vt:lpstr>Stratejik Ortaklık - Hangi Faaliyetler?</vt:lpstr>
      <vt:lpstr>Stratejik Ortaklık - Hangi Faaliyetler?</vt:lpstr>
      <vt:lpstr>Stratejik Ortaklık – Proje Örnekleri</vt:lpstr>
      <vt:lpstr>Stratejik Ortaklık – Proje Örnekleri</vt:lpstr>
      <vt:lpstr>Stratejik Ortaklık – Proje Örnekleri</vt:lpstr>
      <vt:lpstr>Stratejik Ortaklık – Proje Örnekleri</vt:lpstr>
      <vt:lpstr>Stratejik Ortaklık – Proje Örnekleri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Turgut Derbeder</dc:creator>
  <cp:lastModifiedBy>kullanıcı</cp:lastModifiedBy>
  <cp:revision>1</cp:revision>
  <dcterms:created xsi:type="dcterms:W3CDTF">2015-11-04T15:47:40Z</dcterms:created>
  <dcterms:modified xsi:type="dcterms:W3CDTF">2015-11-05T07:55:46Z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2014-02-13T00:00:00Z</vt:filetime>
  </property>
  <property fmtid="{D5CDD505-2E9C-101B-9397-08002B2CF9AE}" pid="3" name="LastSaved">
    <vt:filetime>2015-11-04T00:00:00Z</vt:filetime>
  </property>
</Properties>
</file>